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1" r:id="rId3"/>
    <p:sldId id="265" r:id="rId4"/>
    <p:sldId id="269" r:id="rId5"/>
    <p:sldId id="275" r:id="rId6"/>
    <p:sldId id="285" r:id="rId7"/>
    <p:sldId id="288" r:id="rId8"/>
    <p:sldId id="290" r:id="rId9"/>
    <p:sldId id="289" r:id="rId10"/>
    <p:sldId id="282" r:id="rId11"/>
    <p:sldId id="258" r:id="rId12"/>
    <p:sldId id="278" r:id="rId13"/>
    <p:sldId id="262" r:id="rId14"/>
    <p:sldId id="263" r:id="rId15"/>
    <p:sldId id="264" r:id="rId16"/>
    <p:sldId id="291" r:id="rId17"/>
    <p:sldId id="283" r:id="rId18"/>
    <p:sldId id="266" r:id="rId19"/>
    <p:sldId id="292" r:id="rId20"/>
    <p:sldId id="28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en.wikipedia.org/wiki/Single-board_computer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0.jpg"/><Relationship Id="rId10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en.wikipedia.org/wiki/Single-board_computer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0.jpg"/><Relationship Id="rId10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svg"/><Relationship Id="rId1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6BFBB-8B21-422F-9B2F-517AEB4FF8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B5934492-0A6A-4C2C-86E1-BFAE69993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 of the system</a:t>
          </a:r>
        </a:p>
      </dgm:t>
    </dgm:pt>
    <dgm:pt modelId="{7B46805C-F834-47E0-ACB3-808FEEECDD59}" type="parTrans" cxnId="{9E1CCA4F-B96D-4084-AAB9-8865E3E0F9D4}">
      <dgm:prSet/>
      <dgm:spPr/>
      <dgm:t>
        <a:bodyPr/>
        <a:lstStyle/>
        <a:p>
          <a:endParaRPr lang="en-US"/>
        </a:p>
      </dgm:t>
    </dgm:pt>
    <dgm:pt modelId="{29659BC9-6D92-40E7-92E8-03894FD195C2}" type="sibTrans" cxnId="{9E1CCA4F-B96D-4084-AAB9-8865E3E0F9D4}">
      <dgm:prSet/>
      <dgm:spPr/>
      <dgm:t>
        <a:bodyPr/>
        <a:lstStyle/>
        <a:p>
          <a:endParaRPr lang="en-US"/>
        </a:p>
      </dgm:t>
    </dgm:pt>
    <dgm:pt modelId="{6E5094C8-3A66-43FE-B6E1-C33261534F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 diagram system</a:t>
          </a:r>
        </a:p>
      </dgm:t>
    </dgm:pt>
    <dgm:pt modelId="{04C2E543-68D7-42CC-8489-64B985D86D85}" type="parTrans" cxnId="{80C1EFF9-8884-42F8-A65D-676F85BC5C4E}">
      <dgm:prSet/>
      <dgm:spPr/>
      <dgm:t>
        <a:bodyPr/>
        <a:lstStyle/>
        <a:p>
          <a:endParaRPr lang="en-US"/>
        </a:p>
      </dgm:t>
    </dgm:pt>
    <dgm:pt modelId="{55A06934-5994-47F7-B20A-C38086183B76}" type="sibTrans" cxnId="{80C1EFF9-8884-42F8-A65D-676F85BC5C4E}">
      <dgm:prSet/>
      <dgm:spPr/>
      <dgm:t>
        <a:bodyPr/>
        <a:lstStyle/>
        <a:p>
          <a:endParaRPr lang="en-US"/>
        </a:p>
      </dgm:t>
    </dgm:pt>
    <dgm:pt modelId="{1CA262EA-CA18-4FF6-AE13-CAA731A95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Android part</a:t>
          </a:r>
        </a:p>
      </dgm:t>
    </dgm:pt>
    <dgm:pt modelId="{F12F0BE1-82E8-43C2-99E9-511394D437BD}" type="parTrans" cxnId="{EB7CF061-A82D-4066-8F10-E73B13846040}">
      <dgm:prSet/>
      <dgm:spPr/>
      <dgm:t>
        <a:bodyPr/>
        <a:lstStyle/>
        <a:p>
          <a:endParaRPr lang="en-US"/>
        </a:p>
      </dgm:t>
    </dgm:pt>
    <dgm:pt modelId="{7EBA8ECC-BFDA-4EC4-B886-EE683F21C278}" type="sibTrans" cxnId="{EB7CF061-A82D-4066-8F10-E73B13846040}">
      <dgm:prSet/>
      <dgm:spPr/>
      <dgm:t>
        <a:bodyPr/>
        <a:lstStyle/>
        <a:p>
          <a:endParaRPr lang="en-US"/>
        </a:p>
      </dgm:t>
    </dgm:pt>
    <dgm:pt modelId="{6B3F5221-89A0-4F80-AB6F-5AC51D93FC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feature and function</a:t>
          </a:r>
        </a:p>
      </dgm:t>
    </dgm:pt>
    <dgm:pt modelId="{E4F1C219-2500-4C90-AB93-FD5E0ADBCD9C}" type="parTrans" cxnId="{BD0C06FD-300E-42E6-812D-65E20624E35F}">
      <dgm:prSet/>
      <dgm:spPr/>
      <dgm:t>
        <a:bodyPr/>
        <a:lstStyle/>
        <a:p>
          <a:endParaRPr lang="en-US"/>
        </a:p>
      </dgm:t>
    </dgm:pt>
    <dgm:pt modelId="{D7F1C655-45A4-465A-82AA-BAF990965182}" type="sibTrans" cxnId="{BD0C06FD-300E-42E6-812D-65E20624E35F}">
      <dgm:prSet/>
      <dgm:spPr/>
      <dgm:t>
        <a:bodyPr/>
        <a:lstStyle/>
        <a:p>
          <a:endParaRPr lang="en-US"/>
        </a:p>
      </dgm:t>
    </dgm:pt>
    <dgm:pt modelId="{862C6AEB-7399-4E22-AAF2-9D309A7CB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Video demo</a:t>
          </a:r>
        </a:p>
      </dgm:t>
    </dgm:pt>
    <dgm:pt modelId="{6B6F55D2-BB81-4B42-85DF-813FA0ED478B}" type="parTrans" cxnId="{1CF760EE-C533-44C8-B3D2-EEA97EF0DD25}">
      <dgm:prSet/>
      <dgm:spPr/>
      <dgm:t>
        <a:bodyPr/>
        <a:lstStyle/>
        <a:p>
          <a:endParaRPr lang="en-US"/>
        </a:p>
      </dgm:t>
    </dgm:pt>
    <dgm:pt modelId="{DBB1D96C-CDC8-4493-8AA0-97343800EA8D}" type="sibTrans" cxnId="{1CF760EE-C533-44C8-B3D2-EEA97EF0DD25}">
      <dgm:prSet/>
      <dgm:spPr/>
      <dgm:t>
        <a:bodyPr/>
        <a:lstStyle/>
        <a:p>
          <a:endParaRPr lang="en-US"/>
        </a:p>
      </dgm:t>
    </dgm:pt>
    <dgm:pt modelId="{2E548EFD-5C5F-4C8F-89B4-073ED2D5F5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Where you can find this project</a:t>
          </a:r>
        </a:p>
      </dgm:t>
    </dgm:pt>
    <dgm:pt modelId="{0929FC59-9198-4458-9AE2-5F77F05E9AE4}" type="parTrans" cxnId="{368D746E-C376-4A23-B907-EF67DFA2A629}">
      <dgm:prSet/>
      <dgm:spPr/>
      <dgm:t>
        <a:bodyPr/>
        <a:lstStyle/>
        <a:p>
          <a:endParaRPr lang="en-US"/>
        </a:p>
      </dgm:t>
    </dgm:pt>
    <dgm:pt modelId="{FE364212-430C-4AFA-B03E-E97A664B9958}" type="sibTrans" cxnId="{368D746E-C376-4A23-B907-EF67DFA2A629}">
      <dgm:prSet/>
      <dgm:spPr/>
      <dgm:t>
        <a:bodyPr/>
        <a:lstStyle/>
        <a:p>
          <a:endParaRPr lang="en-US"/>
        </a:p>
      </dgm:t>
    </dgm:pt>
    <dgm:pt modelId="{4526E1EB-D0A0-440A-A0C7-E84AEB136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Embedded system</a:t>
          </a:r>
        </a:p>
      </dgm:t>
    </dgm:pt>
    <dgm:pt modelId="{52D92892-9F79-4AE5-9154-FA1DC982777A}" type="parTrans" cxnId="{8641C88B-48E4-44D9-80EF-45263B85F9D8}">
      <dgm:prSet/>
      <dgm:spPr/>
      <dgm:t>
        <a:bodyPr/>
        <a:lstStyle/>
        <a:p>
          <a:endParaRPr lang="zh-TW" altLang="en-US"/>
        </a:p>
      </dgm:t>
    </dgm:pt>
    <dgm:pt modelId="{B40D5940-7934-4DC5-A238-EC176BA41458}" type="sibTrans" cxnId="{8641C88B-48E4-44D9-80EF-45263B85F9D8}">
      <dgm:prSet/>
      <dgm:spPr/>
      <dgm:t>
        <a:bodyPr/>
        <a:lstStyle/>
        <a:p>
          <a:endParaRPr lang="zh-TW" altLang="en-US"/>
        </a:p>
      </dgm:t>
    </dgm:pt>
    <dgm:pt modelId="{E824946F-BDDF-4529-8359-A90541E518FF}" type="pres">
      <dgm:prSet presAssocID="{FC46BFBB-8B21-422F-9B2F-517AEB4FF85F}" presName="root" presStyleCnt="0">
        <dgm:presLayoutVars>
          <dgm:dir/>
          <dgm:resizeHandles val="exact"/>
        </dgm:presLayoutVars>
      </dgm:prSet>
      <dgm:spPr/>
    </dgm:pt>
    <dgm:pt modelId="{272CC94A-E3E7-4305-B8E1-72F3213F0FD6}" type="pres">
      <dgm:prSet presAssocID="{B5934492-0A6A-4C2C-86E1-BFAE69993253}" presName="compNode" presStyleCnt="0"/>
      <dgm:spPr/>
    </dgm:pt>
    <dgm:pt modelId="{58CEBA36-5616-4A86-AD96-A5FA51BCB982}" type="pres">
      <dgm:prSet presAssocID="{B5934492-0A6A-4C2C-86E1-BFAE69993253}" presName="bgRect" presStyleLbl="bgShp" presStyleIdx="0" presStyleCnt="7"/>
      <dgm:spPr>
        <a:solidFill>
          <a:schemeClr val="tx2"/>
        </a:solidFill>
      </dgm:spPr>
    </dgm:pt>
    <dgm:pt modelId="{F91FA5A1-AC79-434D-BD94-1ACD70A03176}" type="pres">
      <dgm:prSet presAssocID="{B5934492-0A6A-4C2C-86E1-BFAE6999325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7E51364-F0DC-42F3-B0A1-93E01250C6C6}" type="pres">
      <dgm:prSet presAssocID="{B5934492-0A6A-4C2C-86E1-BFAE69993253}" presName="spaceRect" presStyleCnt="0"/>
      <dgm:spPr/>
    </dgm:pt>
    <dgm:pt modelId="{92B3FAEC-EAE4-423F-93DB-ABF8F368E414}" type="pres">
      <dgm:prSet presAssocID="{B5934492-0A6A-4C2C-86E1-BFAE69993253}" presName="parTx" presStyleLbl="revTx" presStyleIdx="0" presStyleCnt="7">
        <dgm:presLayoutVars>
          <dgm:chMax val="0"/>
          <dgm:chPref val="0"/>
        </dgm:presLayoutVars>
      </dgm:prSet>
      <dgm:spPr/>
    </dgm:pt>
    <dgm:pt modelId="{F1827B33-1BB0-4319-9A99-12B8F4D1FB2E}" type="pres">
      <dgm:prSet presAssocID="{29659BC9-6D92-40E7-92E8-03894FD195C2}" presName="sibTrans" presStyleCnt="0"/>
      <dgm:spPr/>
    </dgm:pt>
    <dgm:pt modelId="{324C4EED-B675-41F7-B719-E8BAABB31E2C}" type="pres">
      <dgm:prSet presAssocID="{6E5094C8-3A66-43FE-B6E1-C33261534F5F}" presName="compNode" presStyleCnt="0"/>
      <dgm:spPr/>
    </dgm:pt>
    <dgm:pt modelId="{1D5339F1-BA77-4B12-ABB1-95A8B8A41E4C}" type="pres">
      <dgm:prSet presAssocID="{6E5094C8-3A66-43FE-B6E1-C33261534F5F}" presName="bgRect" presStyleLbl="bgShp" presStyleIdx="1" presStyleCnt="7"/>
      <dgm:spPr>
        <a:solidFill>
          <a:schemeClr val="tx2"/>
        </a:solidFill>
      </dgm:spPr>
    </dgm:pt>
    <dgm:pt modelId="{6F6AFF05-9F6B-4CE5-8EF5-EAB8F97CC571}" type="pres">
      <dgm:prSet presAssocID="{6E5094C8-3A66-43FE-B6E1-C33261534F5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8171CBA-37B3-4A39-820C-E3F1E31431D0}" type="pres">
      <dgm:prSet presAssocID="{6E5094C8-3A66-43FE-B6E1-C33261534F5F}" presName="spaceRect" presStyleCnt="0"/>
      <dgm:spPr/>
    </dgm:pt>
    <dgm:pt modelId="{DD60C480-94FA-49EC-9ED9-C7734CC2B3DC}" type="pres">
      <dgm:prSet presAssocID="{6E5094C8-3A66-43FE-B6E1-C33261534F5F}" presName="parTx" presStyleLbl="revTx" presStyleIdx="1" presStyleCnt="7">
        <dgm:presLayoutVars>
          <dgm:chMax val="0"/>
          <dgm:chPref val="0"/>
        </dgm:presLayoutVars>
      </dgm:prSet>
      <dgm:spPr/>
    </dgm:pt>
    <dgm:pt modelId="{7B815B7D-A951-4923-8D04-74F35182F73A}" type="pres">
      <dgm:prSet presAssocID="{55A06934-5994-47F7-B20A-C38086183B76}" presName="sibTrans" presStyleCnt="0"/>
      <dgm:spPr/>
    </dgm:pt>
    <dgm:pt modelId="{EBA02335-21B3-4A55-8EEF-7AC9776D5EE4}" type="pres">
      <dgm:prSet presAssocID="{4526E1EB-D0A0-440A-A0C7-E84AEB136035}" presName="compNode" presStyleCnt="0"/>
      <dgm:spPr/>
    </dgm:pt>
    <dgm:pt modelId="{FF7DF624-D20D-4B7D-9640-E9D04A4C23C0}" type="pres">
      <dgm:prSet presAssocID="{4526E1EB-D0A0-440A-A0C7-E84AEB136035}" presName="bgRect" presStyleLbl="bgShp" presStyleIdx="2" presStyleCnt="7"/>
      <dgm:spPr>
        <a:solidFill>
          <a:schemeClr val="tx2"/>
        </a:solidFill>
      </dgm:spPr>
    </dgm:pt>
    <dgm:pt modelId="{08D027E6-EDB6-4EE3-B682-3F42E4377553}" type="pres">
      <dgm:prSet presAssocID="{4526E1EB-D0A0-440A-A0C7-E84AEB13603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3000" r="-13000"/>
          </a:stretch>
        </a:blipFill>
      </dgm:spPr>
    </dgm:pt>
    <dgm:pt modelId="{0113094E-3C4D-4BC1-B027-80955E78CDF8}" type="pres">
      <dgm:prSet presAssocID="{4526E1EB-D0A0-440A-A0C7-E84AEB136035}" presName="spaceRect" presStyleCnt="0"/>
      <dgm:spPr/>
    </dgm:pt>
    <dgm:pt modelId="{C370DE5B-27F8-4861-AD30-BDB74B015518}" type="pres">
      <dgm:prSet presAssocID="{4526E1EB-D0A0-440A-A0C7-E84AEB136035}" presName="parTx" presStyleLbl="revTx" presStyleIdx="2" presStyleCnt="7">
        <dgm:presLayoutVars>
          <dgm:chMax val="0"/>
          <dgm:chPref val="0"/>
        </dgm:presLayoutVars>
      </dgm:prSet>
      <dgm:spPr/>
    </dgm:pt>
    <dgm:pt modelId="{C8C78808-D0B3-4C1F-B0E4-750B3A58CFC6}" type="pres">
      <dgm:prSet presAssocID="{B40D5940-7934-4DC5-A238-EC176BA41458}" presName="sibTrans" presStyleCnt="0"/>
      <dgm:spPr/>
    </dgm:pt>
    <dgm:pt modelId="{71AFC7DA-A499-4C0C-AF10-C9C7331991ED}" type="pres">
      <dgm:prSet presAssocID="{1CA262EA-CA18-4FF6-AE13-CAA731A95538}" presName="compNode" presStyleCnt="0"/>
      <dgm:spPr/>
    </dgm:pt>
    <dgm:pt modelId="{D870A3FA-BF77-4B22-81EB-675B4C6E2C51}" type="pres">
      <dgm:prSet presAssocID="{1CA262EA-CA18-4FF6-AE13-CAA731A95538}" presName="bgRect" presStyleLbl="bgShp" presStyleIdx="3" presStyleCnt="7"/>
      <dgm:spPr>
        <a:solidFill>
          <a:schemeClr val="tx2"/>
        </a:solidFill>
      </dgm:spPr>
    </dgm:pt>
    <dgm:pt modelId="{73353157-D82C-46DC-87B1-FEBBB9D94512}" type="pres">
      <dgm:prSet presAssocID="{1CA262EA-CA18-4FF6-AE13-CAA731A9553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8DA21B5-4B98-42CD-B3F1-2AD638576A87}" type="pres">
      <dgm:prSet presAssocID="{1CA262EA-CA18-4FF6-AE13-CAA731A95538}" presName="spaceRect" presStyleCnt="0"/>
      <dgm:spPr/>
    </dgm:pt>
    <dgm:pt modelId="{F4464520-B375-4778-B316-58CF004D968F}" type="pres">
      <dgm:prSet presAssocID="{1CA262EA-CA18-4FF6-AE13-CAA731A95538}" presName="parTx" presStyleLbl="revTx" presStyleIdx="3" presStyleCnt="7">
        <dgm:presLayoutVars>
          <dgm:chMax val="0"/>
          <dgm:chPref val="0"/>
        </dgm:presLayoutVars>
      </dgm:prSet>
      <dgm:spPr/>
    </dgm:pt>
    <dgm:pt modelId="{FBE3C116-8E9D-4E89-8F85-91D67AAD3D23}" type="pres">
      <dgm:prSet presAssocID="{7EBA8ECC-BFDA-4EC4-B886-EE683F21C278}" presName="sibTrans" presStyleCnt="0"/>
      <dgm:spPr/>
    </dgm:pt>
    <dgm:pt modelId="{B1855899-A1D7-4774-8985-C3C09140CF09}" type="pres">
      <dgm:prSet presAssocID="{6B3F5221-89A0-4F80-AB6F-5AC51D93FCDB}" presName="compNode" presStyleCnt="0"/>
      <dgm:spPr/>
    </dgm:pt>
    <dgm:pt modelId="{A5904B81-7953-4A19-BD51-4D84F04E461B}" type="pres">
      <dgm:prSet presAssocID="{6B3F5221-89A0-4F80-AB6F-5AC51D93FCDB}" presName="bgRect" presStyleLbl="bgShp" presStyleIdx="4" presStyleCnt="7"/>
      <dgm:spPr>
        <a:solidFill>
          <a:schemeClr val="tx2"/>
        </a:solidFill>
      </dgm:spPr>
    </dgm:pt>
    <dgm:pt modelId="{52B0842A-DD04-4B7A-8241-A6A10BA51D9F}" type="pres">
      <dgm:prSet presAssocID="{6B3F5221-89A0-4F80-AB6F-5AC51D93FCD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0621B0B-916B-47C2-A1B9-EE738E74F5EE}" type="pres">
      <dgm:prSet presAssocID="{6B3F5221-89A0-4F80-AB6F-5AC51D93FCDB}" presName="spaceRect" presStyleCnt="0"/>
      <dgm:spPr/>
    </dgm:pt>
    <dgm:pt modelId="{849C1BCC-89C0-42FC-A327-FDB77932202D}" type="pres">
      <dgm:prSet presAssocID="{6B3F5221-89A0-4F80-AB6F-5AC51D93FCDB}" presName="parTx" presStyleLbl="revTx" presStyleIdx="4" presStyleCnt="7">
        <dgm:presLayoutVars>
          <dgm:chMax val="0"/>
          <dgm:chPref val="0"/>
        </dgm:presLayoutVars>
      </dgm:prSet>
      <dgm:spPr/>
    </dgm:pt>
    <dgm:pt modelId="{30551320-F8B8-44BB-88A0-EB28709966D8}" type="pres">
      <dgm:prSet presAssocID="{D7F1C655-45A4-465A-82AA-BAF990965182}" presName="sibTrans" presStyleCnt="0"/>
      <dgm:spPr/>
    </dgm:pt>
    <dgm:pt modelId="{861CC113-D904-4A62-B08B-8D265809F1E8}" type="pres">
      <dgm:prSet presAssocID="{862C6AEB-7399-4E22-AAF2-9D309A7CB8BD}" presName="compNode" presStyleCnt="0"/>
      <dgm:spPr/>
    </dgm:pt>
    <dgm:pt modelId="{D94737B0-4A27-4A3C-BDEE-D2574EDBC4F0}" type="pres">
      <dgm:prSet presAssocID="{862C6AEB-7399-4E22-AAF2-9D309A7CB8BD}" presName="bgRect" presStyleLbl="bgShp" presStyleIdx="5" presStyleCnt="7"/>
      <dgm:spPr>
        <a:solidFill>
          <a:schemeClr val="tx2"/>
        </a:solidFill>
      </dgm:spPr>
    </dgm:pt>
    <dgm:pt modelId="{94BC1ABF-0D32-4074-971C-E9D2B73E8587}" type="pres">
      <dgm:prSet presAssocID="{862C6AEB-7399-4E22-AAF2-9D309A7CB8B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1FD48A06-12B1-4985-9BD1-A28B99403A67}" type="pres">
      <dgm:prSet presAssocID="{862C6AEB-7399-4E22-AAF2-9D309A7CB8BD}" presName="spaceRect" presStyleCnt="0"/>
      <dgm:spPr/>
    </dgm:pt>
    <dgm:pt modelId="{250A6B9E-E9ED-41F5-90D8-2BFBF73677FD}" type="pres">
      <dgm:prSet presAssocID="{862C6AEB-7399-4E22-AAF2-9D309A7CB8BD}" presName="parTx" presStyleLbl="revTx" presStyleIdx="5" presStyleCnt="7">
        <dgm:presLayoutVars>
          <dgm:chMax val="0"/>
          <dgm:chPref val="0"/>
        </dgm:presLayoutVars>
      </dgm:prSet>
      <dgm:spPr/>
    </dgm:pt>
    <dgm:pt modelId="{6DD8AA7F-5702-468A-B7B1-518E247BDD52}" type="pres">
      <dgm:prSet presAssocID="{DBB1D96C-CDC8-4493-8AA0-97343800EA8D}" presName="sibTrans" presStyleCnt="0"/>
      <dgm:spPr/>
    </dgm:pt>
    <dgm:pt modelId="{3D78166D-2D52-43CB-9A48-E62EB9950852}" type="pres">
      <dgm:prSet presAssocID="{2E548EFD-5C5F-4C8F-89B4-073ED2D5F535}" presName="compNode" presStyleCnt="0"/>
      <dgm:spPr/>
    </dgm:pt>
    <dgm:pt modelId="{9484AE8E-581A-4CE8-A450-8C67009D9ADD}" type="pres">
      <dgm:prSet presAssocID="{2E548EFD-5C5F-4C8F-89B4-073ED2D5F535}" presName="bgRect" presStyleLbl="bgShp" presStyleIdx="6" presStyleCnt="7"/>
      <dgm:spPr>
        <a:solidFill>
          <a:schemeClr val="tx2"/>
        </a:solidFill>
      </dgm:spPr>
    </dgm:pt>
    <dgm:pt modelId="{E38FE6BF-0033-439D-A5E6-08779AEEC9D5}" type="pres">
      <dgm:prSet presAssocID="{2E548EFD-5C5F-4C8F-89B4-073ED2D5F53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67D6DC5D-F56C-493D-A8C2-23901619EAAE}" type="pres">
      <dgm:prSet presAssocID="{2E548EFD-5C5F-4C8F-89B4-073ED2D5F535}" presName="spaceRect" presStyleCnt="0"/>
      <dgm:spPr/>
    </dgm:pt>
    <dgm:pt modelId="{DC5EBC15-13B0-4FFF-B247-087F8F17B25B}" type="pres">
      <dgm:prSet presAssocID="{2E548EFD-5C5F-4C8F-89B4-073ED2D5F53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3B20B0B-6952-4CD1-967F-E032BC44EC9B}" type="presOf" srcId="{FC46BFBB-8B21-422F-9B2F-517AEB4FF85F}" destId="{E824946F-BDDF-4529-8359-A90541E518FF}" srcOrd="0" destOrd="0" presId="urn:microsoft.com/office/officeart/2018/2/layout/IconVerticalSolidList"/>
    <dgm:cxn modelId="{01ADDB26-F408-4A27-8D01-742FCE59150F}" type="presOf" srcId="{B5934492-0A6A-4C2C-86E1-BFAE69993253}" destId="{92B3FAEC-EAE4-423F-93DB-ABF8F368E414}" srcOrd="0" destOrd="0" presId="urn:microsoft.com/office/officeart/2018/2/layout/IconVerticalSolidList"/>
    <dgm:cxn modelId="{5CCB7D27-BE2A-44E1-80DC-07536BC79106}" type="presOf" srcId="{6E5094C8-3A66-43FE-B6E1-C33261534F5F}" destId="{DD60C480-94FA-49EC-9ED9-C7734CC2B3DC}" srcOrd="0" destOrd="0" presId="urn:microsoft.com/office/officeart/2018/2/layout/IconVerticalSolidList"/>
    <dgm:cxn modelId="{7F237D41-300C-472D-8ECF-223C29B47860}" type="presOf" srcId="{1CA262EA-CA18-4FF6-AE13-CAA731A95538}" destId="{F4464520-B375-4778-B316-58CF004D968F}" srcOrd="0" destOrd="0" presId="urn:microsoft.com/office/officeart/2018/2/layout/IconVerticalSolidList"/>
    <dgm:cxn modelId="{EB7CF061-A82D-4066-8F10-E73B13846040}" srcId="{FC46BFBB-8B21-422F-9B2F-517AEB4FF85F}" destId="{1CA262EA-CA18-4FF6-AE13-CAA731A95538}" srcOrd="3" destOrd="0" parTransId="{F12F0BE1-82E8-43C2-99E9-511394D437BD}" sibTransId="{7EBA8ECC-BFDA-4EC4-B886-EE683F21C278}"/>
    <dgm:cxn modelId="{368D746E-C376-4A23-B907-EF67DFA2A629}" srcId="{FC46BFBB-8B21-422F-9B2F-517AEB4FF85F}" destId="{2E548EFD-5C5F-4C8F-89B4-073ED2D5F535}" srcOrd="6" destOrd="0" parTransId="{0929FC59-9198-4458-9AE2-5F77F05E9AE4}" sibTransId="{FE364212-430C-4AFA-B03E-E97A664B9958}"/>
    <dgm:cxn modelId="{9E1CCA4F-B96D-4084-AAB9-8865E3E0F9D4}" srcId="{FC46BFBB-8B21-422F-9B2F-517AEB4FF85F}" destId="{B5934492-0A6A-4C2C-86E1-BFAE69993253}" srcOrd="0" destOrd="0" parTransId="{7B46805C-F834-47E0-ACB3-808FEEECDD59}" sibTransId="{29659BC9-6D92-40E7-92E8-03894FD195C2}"/>
    <dgm:cxn modelId="{8641C88B-48E4-44D9-80EF-45263B85F9D8}" srcId="{FC46BFBB-8B21-422F-9B2F-517AEB4FF85F}" destId="{4526E1EB-D0A0-440A-A0C7-E84AEB136035}" srcOrd="2" destOrd="0" parTransId="{52D92892-9F79-4AE5-9154-FA1DC982777A}" sibTransId="{B40D5940-7934-4DC5-A238-EC176BA41458}"/>
    <dgm:cxn modelId="{79CAF39E-70C6-4927-81FC-74A76BDAF6C7}" type="presOf" srcId="{4526E1EB-D0A0-440A-A0C7-E84AEB136035}" destId="{C370DE5B-27F8-4861-AD30-BDB74B015518}" srcOrd="0" destOrd="0" presId="urn:microsoft.com/office/officeart/2018/2/layout/IconVerticalSolidList"/>
    <dgm:cxn modelId="{CDF538A8-76F9-4777-B004-FD329E06B893}" type="presOf" srcId="{862C6AEB-7399-4E22-AAF2-9D309A7CB8BD}" destId="{250A6B9E-E9ED-41F5-90D8-2BFBF73677FD}" srcOrd="0" destOrd="0" presId="urn:microsoft.com/office/officeart/2018/2/layout/IconVerticalSolidList"/>
    <dgm:cxn modelId="{E8A6B1D9-00F0-4E7F-BED4-74C6B26CC83F}" type="presOf" srcId="{6B3F5221-89A0-4F80-AB6F-5AC51D93FCDB}" destId="{849C1BCC-89C0-42FC-A327-FDB77932202D}" srcOrd="0" destOrd="0" presId="urn:microsoft.com/office/officeart/2018/2/layout/IconVerticalSolidList"/>
    <dgm:cxn modelId="{1B0FB7DE-D2C8-40E4-B860-EF6EAB23E7A1}" type="presOf" srcId="{2E548EFD-5C5F-4C8F-89B4-073ED2D5F535}" destId="{DC5EBC15-13B0-4FFF-B247-087F8F17B25B}" srcOrd="0" destOrd="0" presId="urn:microsoft.com/office/officeart/2018/2/layout/IconVerticalSolidList"/>
    <dgm:cxn modelId="{1CF760EE-C533-44C8-B3D2-EEA97EF0DD25}" srcId="{FC46BFBB-8B21-422F-9B2F-517AEB4FF85F}" destId="{862C6AEB-7399-4E22-AAF2-9D309A7CB8BD}" srcOrd="5" destOrd="0" parTransId="{6B6F55D2-BB81-4B42-85DF-813FA0ED478B}" sibTransId="{DBB1D96C-CDC8-4493-8AA0-97343800EA8D}"/>
    <dgm:cxn modelId="{80C1EFF9-8884-42F8-A65D-676F85BC5C4E}" srcId="{FC46BFBB-8B21-422F-9B2F-517AEB4FF85F}" destId="{6E5094C8-3A66-43FE-B6E1-C33261534F5F}" srcOrd="1" destOrd="0" parTransId="{04C2E543-68D7-42CC-8489-64B985D86D85}" sibTransId="{55A06934-5994-47F7-B20A-C38086183B76}"/>
    <dgm:cxn modelId="{BD0C06FD-300E-42E6-812D-65E20624E35F}" srcId="{FC46BFBB-8B21-422F-9B2F-517AEB4FF85F}" destId="{6B3F5221-89A0-4F80-AB6F-5AC51D93FCDB}" srcOrd="4" destOrd="0" parTransId="{E4F1C219-2500-4C90-AB93-FD5E0ADBCD9C}" sibTransId="{D7F1C655-45A4-465A-82AA-BAF990965182}"/>
    <dgm:cxn modelId="{E1C8DFB6-E566-4189-8686-098731CADD71}" type="presParOf" srcId="{E824946F-BDDF-4529-8359-A90541E518FF}" destId="{272CC94A-E3E7-4305-B8E1-72F3213F0FD6}" srcOrd="0" destOrd="0" presId="urn:microsoft.com/office/officeart/2018/2/layout/IconVerticalSolidList"/>
    <dgm:cxn modelId="{3BECA113-EDA9-4E84-81AA-FBB19EA86C49}" type="presParOf" srcId="{272CC94A-E3E7-4305-B8E1-72F3213F0FD6}" destId="{58CEBA36-5616-4A86-AD96-A5FA51BCB982}" srcOrd="0" destOrd="0" presId="urn:microsoft.com/office/officeart/2018/2/layout/IconVerticalSolidList"/>
    <dgm:cxn modelId="{6BB567DF-0C84-4E48-B40E-F0491ECAB567}" type="presParOf" srcId="{272CC94A-E3E7-4305-B8E1-72F3213F0FD6}" destId="{F91FA5A1-AC79-434D-BD94-1ACD70A03176}" srcOrd="1" destOrd="0" presId="urn:microsoft.com/office/officeart/2018/2/layout/IconVerticalSolidList"/>
    <dgm:cxn modelId="{B7779C56-C1E6-4F03-B030-D42E7EC6B42F}" type="presParOf" srcId="{272CC94A-E3E7-4305-B8E1-72F3213F0FD6}" destId="{27E51364-F0DC-42F3-B0A1-93E01250C6C6}" srcOrd="2" destOrd="0" presId="urn:microsoft.com/office/officeart/2018/2/layout/IconVerticalSolidList"/>
    <dgm:cxn modelId="{99D79EDE-F370-4463-ABBB-37C719A29FAB}" type="presParOf" srcId="{272CC94A-E3E7-4305-B8E1-72F3213F0FD6}" destId="{92B3FAEC-EAE4-423F-93DB-ABF8F368E414}" srcOrd="3" destOrd="0" presId="urn:microsoft.com/office/officeart/2018/2/layout/IconVerticalSolidList"/>
    <dgm:cxn modelId="{56539B32-536C-408B-B4EF-AD08591553CF}" type="presParOf" srcId="{E824946F-BDDF-4529-8359-A90541E518FF}" destId="{F1827B33-1BB0-4319-9A99-12B8F4D1FB2E}" srcOrd="1" destOrd="0" presId="urn:microsoft.com/office/officeart/2018/2/layout/IconVerticalSolidList"/>
    <dgm:cxn modelId="{C968CB56-18AA-4FF9-A086-B4FDCE6637A6}" type="presParOf" srcId="{E824946F-BDDF-4529-8359-A90541E518FF}" destId="{324C4EED-B675-41F7-B719-E8BAABB31E2C}" srcOrd="2" destOrd="0" presId="urn:microsoft.com/office/officeart/2018/2/layout/IconVerticalSolidList"/>
    <dgm:cxn modelId="{FE721FCC-4E42-4FD5-83A6-5E04828620AC}" type="presParOf" srcId="{324C4EED-B675-41F7-B719-E8BAABB31E2C}" destId="{1D5339F1-BA77-4B12-ABB1-95A8B8A41E4C}" srcOrd="0" destOrd="0" presId="urn:microsoft.com/office/officeart/2018/2/layout/IconVerticalSolidList"/>
    <dgm:cxn modelId="{A2E42807-D77D-44AD-A2CE-D5BCD0E9C77C}" type="presParOf" srcId="{324C4EED-B675-41F7-B719-E8BAABB31E2C}" destId="{6F6AFF05-9F6B-4CE5-8EF5-EAB8F97CC571}" srcOrd="1" destOrd="0" presId="urn:microsoft.com/office/officeart/2018/2/layout/IconVerticalSolidList"/>
    <dgm:cxn modelId="{7123DCEB-4969-49E2-A050-D437FAC41E00}" type="presParOf" srcId="{324C4EED-B675-41F7-B719-E8BAABB31E2C}" destId="{D8171CBA-37B3-4A39-820C-E3F1E31431D0}" srcOrd="2" destOrd="0" presId="urn:microsoft.com/office/officeart/2018/2/layout/IconVerticalSolidList"/>
    <dgm:cxn modelId="{B19C2A9F-971C-4ACA-87E3-7B15B5D1D3DE}" type="presParOf" srcId="{324C4EED-B675-41F7-B719-E8BAABB31E2C}" destId="{DD60C480-94FA-49EC-9ED9-C7734CC2B3DC}" srcOrd="3" destOrd="0" presId="urn:microsoft.com/office/officeart/2018/2/layout/IconVerticalSolidList"/>
    <dgm:cxn modelId="{04C4ABA7-952C-4B41-BCCA-BA5639826B83}" type="presParOf" srcId="{E824946F-BDDF-4529-8359-A90541E518FF}" destId="{7B815B7D-A951-4923-8D04-74F35182F73A}" srcOrd="3" destOrd="0" presId="urn:microsoft.com/office/officeart/2018/2/layout/IconVerticalSolidList"/>
    <dgm:cxn modelId="{1517FFD5-2E3A-42A1-864D-FDCE9476E65B}" type="presParOf" srcId="{E824946F-BDDF-4529-8359-A90541E518FF}" destId="{EBA02335-21B3-4A55-8EEF-7AC9776D5EE4}" srcOrd="4" destOrd="0" presId="urn:microsoft.com/office/officeart/2018/2/layout/IconVerticalSolidList"/>
    <dgm:cxn modelId="{92BDD339-3BDC-43D4-8044-75D5167028F0}" type="presParOf" srcId="{EBA02335-21B3-4A55-8EEF-7AC9776D5EE4}" destId="{FF7DF624-D20D-4B7D-9640-E9D04A4C23C0}" srcOrd="0" destOrd="0" presId="urn:microsoft.com/office/officeart/2018/2/layout/IconVerticalSolidList"/>
    <dgm:cxn modelId="{D458E8E2-C83D-4CBF-98EA-A9F213EDE34D}" type="presParOf" srcId="{EBA02335-21B3-4A55-8EEF-7AC9776D5EE4}" destId="{08D027E6-EDB6-4EE3-B682-3F42E4377553}" srcOrd="1" destOrd="0" presId="urn:microsoft.com/office/officeart/2018/2/layout/IconVerticalSolidList"/>
    <dgm:cxn modelId="{11B1F744-EBE0-4854-AD48-871736FB5B1E}" type="presParOf" srcId="{EBA02335-21B3-4A55-8EEF-7AC9776D5EE4}" destId="{0113094E-3C4D-4BC1-B027-80955E78CDF8}" srcOrd="2" destOrd="0" presId="urn:microsoft.com/office/officeart/2018/2/layout/IconVerticalSolidList"/>
    <dgm:cxn modelId="{0CE08F92-5EFD-4D1A-90B4-EE47B2344269}" type="presParOf" srcId="{EBA02335-21B3-4A55-8EEF-7AC9776D5EE4}" destId="{C370DE5B-27F8-4861-AD30-BDB74B015518}" srcOrd="3" destOrd="0" presId="urn:microsoft.com/office/officeart/2018/2/layout/IconVerticalSolidList"/>
    <dgm:cxn modelId="{6DFC7FA1-3024-4739-B3AB-9D09DD7D89E4}" type="presParOf" srcId="{E824946F-BDDF-4529-8359-A90541E518FF}" destId="{C8C78808-D0B3-4C1F-B0E4-750B3A58CFC6}" srcOrd="5" destOrd="0" presId="urn:microsoft.com/office/officeart/2018/2/layout/IconVerticalSolidList"/>
    <dgm:cxn modelId="{95F3AA51-E61D-4161-8AF5-676019D5567E}" type="presParOf" srcId="{E824946F-BDDF-4529-8359-A90541E518FF}" destId="{71AFC7DA-A499-4C0C-AF10-C9C7331991ED}" srcOrd="6" destOrd="0" presId="urn:microsoft.com/office/officeart/2018/2/layout/IconVerticalSolidList"/>
    <dgm:cxn modelId="{88D516EF-056D-433E-A70D-8CEDB3B61594}" type="presParOf" srcId="{71AFC7DA-A499-4C0C-AF10-C9C7331991ED}" destId="{D870A3FA-BF77-4B22-81EB-675B4C6E2C51}" srcOrd="0" destOrd="0" presId="urn:microsoft.com/office/officeart/2018/2/layout/IconVerticalSolidList"/>
    <dgm:cxn modelId="{AF190B73-1E92-4348-97C8-066BE97ECBDF}" type="presParOf" srcId="{71AFC7DA-A499-4C0C-AF10-C9C7331991ED}" destId="{73353157-D82C-46DC-87B1-FEBBB9D94512}" srcOrd="1" destOrd="0" presId="urn:microsoft.com/office/officeart/2018/2/layout/IconVerticalSolidList"/>
    <dgm:cxn modelId="{5CEDCDCD-CC0B-4406-9C4F-8DDB0B4CA1AC}" type="presParOf" srcId="{71AFC7DA-A499-4C0C-AF10-C9C7331991ED}" destId="{B8DA21B5-4B98-42CD-B3F1-2AD638576A87}" srcOrd="2" destOrd="0" presId="urn:microsoft.com/office/officeart/2018/2/layout/IconVerticalSolidList"/>
    <dgm:cxn modelId="{21886C39-318F-45F3-B203-E3DF226674D8}" type="presParOf" srcId="{71AFC7DA-A499-4C0C-AF10-C9C7331991ED}" destId="{F4464520-B375-4778-B316-58CF004D968F}" srcOrd="3" destOrd="0" presId="urn:microsoft.com/office/officeart/2018/2/layout/IconVerticalSolidList"/>
    <dgm:cxn modelId="{D6887F8E-C6C7-477A-A4D3-AD809B37417D}" type="presParOf" srcId="{E824946F-BDDF-4529-8359-A90541E518FF}" destId="{FBE3C116-8E9D-4E89-8F85-91D67AAD3D23}" srcOrd="7" destOrd="0" presId="urn:microsoft.com/office/officeart/2018/2/layout/IconVerticalSolidList"/>
    <dgm:cxn modelId="{29908466-5C8D-4C57-8B18-9FC26CADC384}" type="presParOf" srcId="{E824946F-BDDF-4529-8359-A90541E518FF}" destId="{B1855899-A1D7-4774-8985-C3C09140CF09}" srcOrd="8" destOrd="0" presId="urn:microsoft.com/office/officeart/2018/2/layout/IconVerticalSolidList"/>
    <dgm:cxn modelId="{D905F762-B883-45B1-9DD2-FB5F29BB1944}" type="presParOf" srcId="{B1855899-A1D7-4774-8985-C3C09140CF09}" destId="{A5904B81-7953-4A19-BD51-4D84F04E461B}" srcOrd="0" destOrd="0" presId="urn:microsoft.com/office/officeart/2018/2/layout/IconVerticalSolidList"/>
    <dgm:cxn modelId="{6409B3F7-7A0F-46B9-8FBC-8A1087FCA4E4}" type="presParOf" srcId="{B1855899-A1D7-4774-8985-C3C09140CF09}" destId="{52B0842A-DD04-4B7A-8241-A6A10BA51D9F}" srcOrd="1" destOrd="0" presId="urn:microsoft.com/office/officeart/2018/2/layout/IconVerticalSolidList"/>
    <dgm:cxn modelId="{148D35D4-542D-4864-ABC3-F3E9DAA06591}" type="presParOf" srcId="{B1855899-A1D7-4774-8985-C3C09140CF09}" destId="{90621B0B-916B-47C2-A1B9-EE738E74F5EE}" srcOrd="2" destOrd="0" presId="urn:microsoft.com/office/officeart/2018/2/layout/IconVerticalSolidList"/>
    <dgm:cxn modelId="{3E6F8E36-739D-4C28-8A0D-F1DA56E4CDF8}" type="presParOf" srcId="{B1855899-A1D7-4774-8985-C3C09140CF09}" destId="{849C1BCC-89C0-42FC-A327-FDB77932202D}" srcOrd="3" destOrd="0" presId="urn:microsoft.com/office/officeart/2018/2/layout/IconVerticalSolidList"/>
    <dgm:cxn modelId="{6C48F306-B817-4A1B-9898-1CAF86783552}" type="presParOf" srcId="{E824946F-BDDF-4529-8359-A90541E518FF}" destId="{30551320-F8B8-44BB-88A0-EB28709966D8}" srcOrd="9" destOrd="0" presId="urn:microsoft.com/office/officeart/2018/2/layout/IconVerticalSolidList"/>
    <dgm:cxn modelId="{29659E61-9BCD-4C83-B334-9F307C4BC095}" type="presParOf" srcId="{E824946F-BDDF-4529-8359-A90541E518FF}" destId="{861CC113-D904-4A62-B08B-8D265809F1E8}" srcOrd="10" destOrd="0" presId="urn:microsoft.com/office/officeart/2018/2/layout/IconVerticalSolidList"/>
    <dgm:cxn modelId="{807462F1-8336-4637-A72B-777CDAF83552}" type="presParOf" srcId="{861CC113-D904-4A62-B08B-8D265809F1E8}" destId="{D94737B0-4A27-4A3C-BDEE-D2574EDBC4F0}" srcOrd="0" destOrd="0" presId="urn:microsoft.com/office/officeart/2018/2/layout/IconVerticalSolidList"/>
    <dgm:cxn modelId="{5698881D-30E4-4C35-9B3C-F44F2FCEC823}" type="presParOf" srcId="{861CC113-D904-4A62-B08B-8D265809F1E8}" destId="{94BC1ABF-0D32-4074-971C-E9D2B73E8587}" srcOrd="1" destOrd="0" presId="urn:microsoft.com/office/officeart/2018/2/layout/IconVerticalSolidList"/>
    <dgm:cxn modelId="{D6E43FCD-DE49-4121-8B2F-5F40043E91DA}" type="presParOf" srcId="{861CC113-D904-4A62-B08B-8D265809F1E8}" destId="{1FD48A06-12B1-4985-9BD1-A28B99403A67}" srcOrd="2" destOrd="0" presId="urn:microsoft.com/office/officeart/2018/2/layout/IconVerticalSolidList"/>
    <dgm:cxn modelId="{040CA322-EB50-46D4-911F-1F0541B51C4F}" type="presParOf" srcId="{861CC113-D904-4A62-B08B-8D265809F1E8}" destId="{250A6B9E-E9ED-41F5-90D8-2BFBF73677FD}" srcOrd="3" destOrd="0" presId="urn:microsoft.com/office/officeart/2018/2/layout/IconVerticalSolidList"/>
    <dgm:cxn modelId="{A0863058-184B-4D84-A160-3CCA8C6DE45A}" type="presParOf" srcId="{E824946F-BDDF-4529-8359-A90541E518FF}" destId="{6DD8AA7F-5702-468A-B7B1-518E247BDD52}" srcOrd="11" destOrd="0" presId="urn:microsoft.com/office/officeart/2018/2/layout/IconVerticalSolidList"/>
    <dgm:cxn modelId="{75A738C6-8921-43BF-A9D5-8B49D863BCAF}" type="presParOf" srcId="{E824946F-BDDF-4529-8359-A90541E518FF}" destId="{3D78166D-2D52-43CB-9A48-E62EB9950852}" srcOrd="12" destOrd="0" presId="urn:microsoft.com/office/officeart/2018/2/layout/IconVerticalSolidList"/>
    <dgm:cxn modelId="{E45FAC6B-F1BB-4DDC-8EC3-8D422C9BA50D}" type="presParOf" srcId="{3D78166D-2D52-43CB-9A48-E62EB9950852}" destId="{9484AE8E-581A-4CE8-A450-8C67009D9ADD}" srcOrd="0" destOrd="0" presId="urn:microsoft.com/office/officeart/2018/2/layout/IconVerticalSolidList"/>
    <dgm:cxn modelId="{DCEFE617-7F03-4F69-BDDB-A40B48F55F9F}" type="presParOf" srcId="{3D78166D-2D52-43CB-9A48-E62EB9950852}" destId="{E38FE6BF-0033-439D-A5E6-08779AEEC9D5}" srcOrd="1" destOrd="0" presId="urn:microsoft.com/office/officeart/2018/2/layout/IconVerticalSolidList"/>
    <dgm:cxn modelId="{D7794DBF-1071-4DE2-9052-1DA8FCC5B885}" type="presParOf" srcId="{3D78166D-2D52-43CB-9A48-E62EB9950852}" destId="{67D6DC5D-F56C-493D-A8C2-23901619EAAE}" srcOrd="2" destOrd="0" presId="urn:microsoft.com/office/officeart/2018/2/layout/IconVerticalSolidList"/>
    <dgm:cxn modelId="{12C4A300-89A8-4CCE-ADD7-763904D284D3}" type="presParOf" srcId="{3D78166D-2D52-43CB-9A48-E62EB9950852}" destId="{DC5EBC15-13B0-4FFF-B247-087F8F17B2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03B1D-B20F-4C5C-89F5-F5BBA67E17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586F5D8-7F1D-4D61-9854-A8341C4B3E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the application and login</a:t>
          </a:r>
        </a:p>
      </dgm:t>
    </dgm:pt>
    <dgm:pt modelId="{604828C6-6446-4166-8C56-BAF494085EBB}" type="parTrans" cxnId="{8E2F8BF0-20CA-45C4-BED2-E964F048451E}">
      <dgm:prSet/>
      <dgm:spPr/>
      <dgm:t>
        <a:bodyPr/>
        <a:lstStyle/>
        <a:p>
          <a:endParaRPr lang="en-US"/>
        </a:p>
      </dgm:t>
    </dgm:pt>
    <dgm:pt modelId="{99F9724A-BE92-4AD8-ABC2-EE20EEF6286F}" type="sibTrans" cxnId="{8E2F8BF0-20CA-45C4-BED2-E964F04845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33D5A0-3A0F-45D3-A27F-2C66424F6A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Main screen have two feature, open cloud or live streaming</a:t>
          </a:r>
        </a:p>
      </dgm:t>
    </dgm:pt>
    <dgm:pt modelId="{AB408F68-65C5-4E12-B09E-5C03ACD28F3B}" type="parTrans" cxnId="{A74ACC9A-C160-4A09-A708-BE7FD3FF5E93}">
      <dgm:prSet/>
      <dgm:spPr/>
      <dgm:t>
        <a:bodyPr/>
        <a:lstStyle/>
        <a:p>
          <a:endParaRPr lang="en-US"/>
        </a:p>
      </dgm:t>
    </dgm:pt>
    <dgm:pt modelId="{85B44491-1976-4C71-BD0B-565D2ECF6987}" type="sibTrans" cxnId="{A74ACC9A-C160-4A09-A708-BE7FD3FF5E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88C5A2-AF94-4FBA-82C4-112A5CFA5B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Click </a:t>
          </a: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cloud, you will get into storage cloud drobox</a:t>
          </a:r>
        </a:p>
      </dgm:t>
    </dgm:pt>
    <dgm:pt modelId="{797E87AD-91D6-4C8E-A2AD-095764489D46}" type="parTrans" cxnId="{12897583-88CA-42D8-A785-20882ADF236D}">
      <dgm:prSet/>
      <dgm:spPr/>
      <dgm:t>
        <a:bodyPr/>
        <a:lstStyle/>
        <a:p>
          <a:endParaRPr lang="en-US"/>
        </a:p>
      </dgm:t>
    </dgm:pt>
    <dgm:pt modelId="{47D316A9-3C92-4BED-972E-3AC31651FE77}" type="sibTrans" cxnId="{12897583-88CA-42D8-A785-20882ADF23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65F39E-9035-4F51-B861-58F38E657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When click live streaming, you will be able to access camera live from raspberry </a:t>
          </a:r>
        </a:p>
      </dgm:t>
    </dgm:pt>
    <dgm:pt modelId="{70249088-9338-430D-A17F-2F36CB6CD1F6}" type="parTrans" cxnId="{86220380-5CA0-40CE-B2AD-E39963404057}">
      <dgm:prSet/>
      <dgm:spPr/>
      <dgm:t>
        <a:bodyPr/>
        <a:lstStyle/>
        <a:p>
          <a:endParaRPr lang="en-US"/>
        </a:p>
      </dgm:t>
    </dgm:pt>
    <dgm:pt modelId="{17748274-6758-4258-98BC-882DB6F3D391}" type="sibTrans" cxnId="{86220380-5CA0-40CE-B2AD-E39963404057}">
      <dgm:prSet/>
      <dgm:spPr/>
      <dgm:t>
        <a:bodyPr/>
        <a:lstStyle/>
        <a:p>
          <a:endParaRPr lang="en-US"/>
        </a:p>
      </dgm:t>
    </dgm:pt>
    <dgm:pt modelId="{BAFBD759-936B-479D-8E3A-C699BCBABCFE}" type="pres">
      <dgm:prSet presAssocID="{C6F03B1D-B20F-4C5C-89F5-F5BBA67E17B4}" presName="root" presStyleCnt="0">
        <dgm:presLayoutVars>
          <dgm:dir/>
          <dgm:resizeHandles val="exact"/>
        </dgm:presLayoutVars>
      </dgm:prSet>
      <dgm:spPr/>
    </dgm:pt>
    <dgm:pt modelId="{7A1DCA0D-E362-4B6A-9F0C-725509A588B3}" type="pres">
      <dgm:prSet presAssocID="{5586F5D8-7F1D-4D61-9854-A8341C4B3E3A}" presName="compNode" presStyleCnt="0"/>
      <dgm:spPr/>
    </dgm:pt>
    <dgm:pt modelId="{693640E5-81CE-4C8A-B4D6-813CC5E666C6}" type="pres">
      <dgm:prSet presAssocID="{5586F5D8-7F1D-4D61-9854-A8341C4B3E3A}" presName="bgRect" presStyleLbl="bgShp" presStyleIdx="0" presStyleCnt="4"/>
      <dgm:spPr/>
    </dgm:pt>
    <dgm:pt modelId="{7DF36B11-1C75-43C0-BCCE-17B8124D7E66}" type="pres">
      <dgm:prSet presAssocID="{5586F5D8-7F1D-4D61-9854-A8341C4B3E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5BDDBBFE-1676-4C2C-A016-E182FF1329EF}" type="pres">
      <dgm:prSet presAssocID="{5586F5D8-7F1D-4D61-9854-A8341C4B3E3A}" presName="spaceRect" presStyleCnt="0"/>
      <dgm:spPr/>
    </dgm:pt>
    <dgm:pt modelId="{BA4C36CE-3062-43EE-9E7A-F60EC754E6F3}" type="pres">
      <dgm:prSet presAssocID="{5586F5D8-7F1D-4D61-9854-A8341C4B3E3A}" presName="parTx" presStyleLbl="revTx" presStyleIdx="0" presStyleCnt="4">
        <dgm:presLayoutVars>
          <dgm:chMax val="0"/>
          <dgm:chPref val="0"/>
        </dgm:presLayoutVars>
      </dgm:prSet>
      <dgm:spPr/>
    </dgm:pt>
    <dgm:pt modelId="{755CE3F5-84E4-4883-B139-7F95A871E8E0}" type="pres">
      <dgm:prSet presAssocID="{99F9724A-BE92-4AD8-ABC2-EE20EEF6286F}" presName="sibTrans" presStyleCnt="0"/>
      <dgm:spPr/>
    </dgm:pt>
    <dgm:pt modelId="{F18B018C-3294-47F5-A1A7-6630230AC732}" type="pres">
      <dgm:prSet presAssocID="{D833D5A0-3A0F-45D3-A27F-2C66424F6A8C}" presName="compNode" presStyleCnt="0"/>
      <dgm:spPr/>
    </dgm:pt>
    <dgm:pt modelId="{4D54EA0C-BB44-45DA-B177-B3C9AB5AEE0E}" type="pres">
      <dgm:prSet presAssocID="{D833D5A0-3A0F-45D3-A27F-2C66424F6A8C}" presName="bgRect" presStyleLbl="bgShp" presStyleIdx="1" presStyleCnt="4"/>
      <dgm:spPr/>
    </dgm:pt>
    <dgm:pt modelId="{CE322B85-46BA-4A89-B81C-E4E3D35F2503}" type="pres">
      <dgm:prSet presAssocID="{D833D5A0-3A0F-45D3-A27F-2C66424F6A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C7E4CF-4626-491F-BB47-33AD2F1F4910}" type="pres">
      <dgm:prSet presAssocID="{D833D5A0-3A0F-45D3-A27F-2C66424F6A8C}" presName="spaceRect" presStyleCnt="0"/>
      <dgm:spPr/>
    </dgm:pt>
    <dgm:pt modelId="{31B9D7C7-D742-4944-A8DA-1A810B588B02}" type="pres">
      <dgm:prSet presAssocID="{D833D5A0-3A0F-45D3-A27F-2C66424F6A8C}" presName="parTx" presStyleLbl="revTx" presStyleIdx="1" presStyleCnt="4">
        <dgm:presLayoutVars>
          <dgm:chMax val="0"/>
          <dgm:chPref val="0"/>
        </dgm:presLayoutVars>
      </dgm:prSet>
      <dgm:spPr/>
    </dgm:pt>
    <dgm:pt modelId="{B47420FC-CB76-40E8-94DF-CFBE399DD73D}" type="pres">
      <dgm:prSet presAssocID="{85B44491-1976-4C71-BD0B-565D2ECF6987}" presName="sibTrans" presStyleCnt="0"/>
      <dgm:spPr/>
    </dgm:pt>
    <dgm:pt modelId="{F4BF9901-7552-475C-A544-BDA563F9CF24}" type="pres">
      <dgm:prSet presAssocID="{0088C5A2-AF94-4FBA-82C4-112A5CFA5B21}" presName="compNode" presStyleCnt="0"/>
      <dgm:spPr/>
    </dgm:pt>
    <dgm:pt modelId="{25C3C603-B7DD-44DE-A20E-E1F91CCB898B}" type="pres">
      <dgm:prSet presAssocID="{0088C5A2-AF94-4FBA-82C4-112A5CFA5B21}" presName="bgRect" presStyleLbl="bgShp" presStyleIdx="2" presStyleCnt="4"/>
      <dgm:spPr/>
    </dgm:pt>
    <dgm:pt modelId="{84E9131F-E488-432F-B494-5FA203FE6760}" type="pres">
      <dgm:prSet presAssocID="{0088C5A2-AF94-4FBA-82C4-112A5CFA5B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B8C000D-2D8E-4B2A-A745-F09B2BCC7254}" type="pres">
      <dgm:prSet presAssocID="{0088C5A2-AF94-4FBA-82C4-112A5CFA5B21}" presName="spaceRect" presStyleCnt="0"/>
      <dgm:spPr/>
    </dgm:pt>
    <dgm:pt modelId="{A38D4B21-A70A-4EBA-AF14-9B48ED9A20E2}" type="pres">
      <dgm:prSet presAssocID="{0088C5A2-AF94-4FBA-82C4-112A5CFA5B21}" presName="parTx" presStyleLbl="revTx" presStyleIdx="2" presStyleCnt="4">
        <dgm:presLayoutVars>
          <dgm:chMax val="0"/>
          <dgm:chPref val="0"/>
        </dgm:presLayoutVars>
      </dgm:prSet>
      <dgm:spPr/>
    </dgm:pt>
    <dgm:pt modelId="{7BB303D9-6F11-4570-8661-2FB8E5894AFB}" type="pres">
      <dgm:prSet presAssocID="{47D316A9-3C92-4BED-972E-3AC31651FE77}" presName="sibTrans" presStyleCnt="0"/>
      <dgm:spPr/>
    </dgm:pt>
    <dgm:pt modelId="{7F854EA5-E14F-4D55-AB04-EC55D3B72D6C}" type="pres">
      <dgm:prSet presAssocID="{7765F39E-9035-4F51-B861-58F38E657CDE}" presName="compNode" presStyleCnt="0"/>
      <dgm:spPr/>
    </dgm:pt>
    <dgm:pt modelId="{7E666CC6-193E-4428-B371-8953ED09B3F8}" type="pres">
      <dgm:prSet presAssocID="{7765F39E-9035-4F51-B861-58F38E657CDE}" presName="bgRect" presStyleLbl="bgShp" presStyleIdx="3" presStyleCnt="4"/>
      <dgm:spPr/>
    </dgm:pt>
    <dgm:pt modelId="{B02B192E-4EB1-4F2C-94D6-EA025792F05D}" type="pres">
      <dgm:prSet presAssocID="{7765F39E-9035-4F51-B861-58F38E657C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3A5E9D6A-8AE9-4DD5-938E-9879D8249870}" type="pres">
      <dgm:prSet presAssocID="{7765F39E-9035-4F51-B861-58F38E657CDE}" presName="spaceRect" presStyleCnt="0"/>
      <dgm:spPr/>
    </dgm:pt>
    <dgm:pt modelId="{0FF06CA3-B1EA-4E2C-9067-45A933938B55}" type="pres">
      <dgm:prSet presAssocID="{7765F39E-9035-4F51-B861-58F38E657C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76AB54-4383-45E9-AEFA-EB147424D3FC}" type="presOf" srcId="{D833D5A0-3A0F-45D3-A27F-2C66424F6A8C}" destId="{31B9D7C7-D742-4944-A8DA-1A810B588B02}" srcOrd="0" destOrd="0" presId="urn:microsoft.com/office/officeart/2018/2/layout/IconVerticalSolidList"/>
    <dgm:cxn modelId="{86220380-5CA0-40CE-B2AD-E39963404057}" srcId="{C6F03B1D-B20F-4C5C-89F5-F5BBA67E17B4}" destId="{7765F39E-9035-4F51-B861-58F38E657CDE}" srcOrd="3" destOrd="0" parTransId="{70249088-9338-430D-A17F-2F36CB6CD1F6}" sibTransId="{17748274-6758-4258-98BC-882DB6F3D391}"/>
    <dgm:cxn modelId="{12897583-88CA-42D8-A785-20882ADF236D}" srcId="{C6F03B1D-B20F-4C5C-89F5-F5BBA67E17B4}" destId="{0088C5A2-AF94-4FBA-82C4-112A5CFA5B21}" srcOrd="2" destOrd="0" parTransId="{797E87AD-91D6-4C8E-A2AD-095764489D46}" sibTransId="{47D316A9-3C92-4BED-972E-3AC31651FE77}"/>
    <dgm:cxn modelId="{56C6E488-5824-4550-A284-D4122F0186D1}" type="presOf" srcId="{C6F03B1D-B20F-4C5C-89F5-F5BBA67E17B4}" destId="{BAFBD759-936B-479D-8E3A-C699BCBABCFE}" srcOrd="0" destOrd="0" presId="urn:microsoft.com/office/officeart/2018/2/layout/IconVerticalSolidList"/>
    <dgm:cxn modelId="{A74ACC9A-C160-4A09-A708-BE7FD3FF5E93}" srcId="{C6F03B1D-B20F-4C5C-89F5-F5BBA67E17B4}" destId="{D833D5A0-3A0F-45D3-A27F-2C66424F6A8C}" srcOrd="1" destOrd="0" parTransId="{AB408F68-65C5-4E12-B09E-5C03ACD28F3B}" sibTransId="{85B44491-1976-4C71-BD0B-565D2ECF6987}"/>
    <dgm:cxn modelId="{BF8B30B0-1A9A-4170-93F7-8ABEB7FE4811}" type="presOf" srcId="{7765F39E-9035-4F51-B861-58F38E657CDE}" destId="{0FF06CA3-B1EA-4E2C-9067-45A933938B55}" srcOrd="0" destOrd="0" presId="urn:microsoft.com/office/officeart/2018/2/layout/IconVerticalSolidList"/>
    <dgm:cxn modelId="{A7EC43CF-49FD-43EF-B6B1-A08C0C28816E}" type="presOf" srcId="{5586F5D8-7F1D-4D61-9854-A8341C4B3E3A}" destId="{BA4C36CE-3062-43EE-9E7A-F60EC754E6F3}" srcOrd="0" destOrd="0" presId="urn:microsoft.com/office/officeart/2018/2/layout/IconVerticalSolidList"/>
    <dgm:cxn modelId="{E9165FDF-33D0-4488-A6AD-CA4B2D4C36E6}" type="presOf" srcId="{0088C5A2-AF94-4FBA-82C4-112A5CFA5B21}" destId="{A38D4B21-A70A-4EBA-AF14-9B48ED9A20E2}" srcOrd="0" destOrd="0" presId="urn:microsoft.com/office/officeart/2018/2/layout/IconVerticalSolidList"/>
    <dgm:cxn modelId="{8E2F8BF0-20CA-45C4-BED2-E964F048451E}" srcId="{C6F03B1D-B20F-4C5C-89F5-F5BBA67E17B4}" destId="{5586F5D8-7F1D-4D61-9854-A8341C4B3E3A}" srcOrd="0" destOrd="0" parTransId="{604828C6-6446-4166-8C56-BAF494085EBB}" sibTransId="{99F9724A-BE92-4AD8-ABC2-EE20EEF6286F}"/>
    <dgm:cxn modelId="{AD41C9F9-0015-4835-A040-4FBDDAB0E9DA}" type="presParOf" srcId="{BAFBD759-936B-479D-8E3A-C699BCBABCFE}" destId="{7A1DCA0D-E362-4B6A-9F0C-725509A588B3}" srcOrd="0" destOrd="0" presId="urn:microsoft.com/office/officeart/2018/2/layout/IconVerticalSolidList"/>
    <dgm:cxn modelId="{584278BD-6B64-4A84-BEC2-945FFBC4D7D6}" type="presParOf" srcId="{7A1DCA0D-E362-4B6A-9F0C-725509A588B3}" destId="{693640E5-81CE-4C8A-B4D6-813CC5E666C6}" srcOrd="0" destOrd="0" presId="urn:microsoft.com/office/officeart/2018/2/layout/IconVerticalSolidList"/>
    <dgm:cxn modelId="{DD331F8D-F257-4D07-8D56-84368A27BB76}" type="presParOf" srcId="{7A1DCA0D-E362-4B6A-9F0C-725509A588B3}" destId="{7DF36B11-1C75-43C0-BCCE-17B8124D7E66}" srcOrd="1" destOrd="0" presId="urn:microsoft.com/office/officeart/2018/2/layout/IconVerticalSolidList"/>
    <dgm:cxn modelId="{410B67FC-C24C-4844-BDD6-405FDD5BA7D9}" type="presParOf" srcId="{7A1DCA0D-E362-4B6A-9F0C-725509A588B3}" destId="{5BDDBBFE-1676-4C2C-A016-E182FF1329EF}" srcOrd="2" destOrd="0" presId="urn:microsoft.com/office/officeart/2018/2/layout/IconVerticalSolidList"/>
    <dgm:cxn modelId="{57412771-B5F2-41AF-BD1D-429CD809E68C}" type="presParOf" srcId="{7A1DCA0D-E362-4B6A-9F0C-725509A588B3}" destId="{BA4C36CE-3062-43EE-9E7A-F60EC754E6F3}" srcOrd="3" destOrd="0" presId="urn:microsoft.com/office/officeart/2018/2/layout/IconVerticalSolidList"/>
    <dgm:cxn modelId="{E644848D-6888-48F3-AE78-51E73F947CD3}" type="presParOf" srcId="{BAFBD759-936B-479D-8E3A-C699BCBABCFE}" destId="{755CE3F5-84E4-4883-B139-7F95A871E8E0}" srcOrd="1" destOrd="0" presId="urn:microsoft.com/office/officeart/2018/2/layout/IconVerticalSolidList"/>
    <dgm:cxn modelId="{AA3528EF-842A-4B19-B64D-CCDCB71789ED}" type="presParOf" srcId="{BAFBD759-936B-479D-8E3A-C699BCBABCFE}" destId="{F18B018C-3294-47F5-A1A7-6630230AC732}" srcOrd="2" destOrd="0" presId="urn:microsoft.com/office/officeart/2018/2/layout/IconVerticalSolidList"/>
    <dgm:cxn modelId="{8CBF019B-D17A-4B2E-B2C4-87405054DE33}" type="presParOf" srcId="{F18B018C-3294-47F5-A1A7-6630230AC732}" destId="{4D54EA0C-BB44-45DA-B177-B3C9AB5AEE0E}" srcOrd="0" destOrd="0" presId="urn:microsoft.com/office/officeart/2018/2/layout/IconVerticalSolidList"/>
    <dgm:cxn modelId="{76A2E987-6254-4AF9-97D2-AB89E5D50D8C}" type="presParOf" srcId="{F18B018C-3294-47F5-A1A7-6630230AC732}" destId="{CE322B85-46BA-4A89-B81C-E4E3D35F2503}" srcOrd="1" destOrd="0" presId="urn:microsoft.com/office/officeart/2018/2/layout/IconVerticalSolidList"/>
    <dgm:cxn modelId="{4D165C81-11BD-4570-B716-25644B5C2AD1}" type="presParOf" srcId="{F18B018C-3294-47F5-A1A7-6630230AC732}" destId="{E3C7E4CF-4626-491F-BB47-33AD2F1F4910}" srcOrd="2" destOrd="0" presId="urn:microsoft.com/office/officeart/2018/2/layout/IconVerticalSolidList"/>
    <dgm:cxn modelId="{6FC04638-DF1A-4782-978C-E34B4CF6CB98}" type="presParOf" srcId="{F18B018C-3294-47F5-A1A7-6630230AC732}" destId="{31B9D7C7-D742-4944-A8DA-1A810B588B02}" srcOrd="3" destOrd="0" presId="urn:microsoft.com/office/officeart/2018/2/layout/IconVerticalSolidList"/>
    <dgm:cxn modelId="{99FFBCCC-7801-4FC1-84FC-09AF8C515E1C}" type="presParOf" srcId="{BAFBD759-936B-479D-8E3A-C699BCBABCFE}" destId="{B47420FC-CB76-40E8-94DF-CFBE399DD73D}" srcOrd="3" destOrd="0" presId="urn:microsoft.com/office/officeart/2018/2/layout/IconVerticalSolidList"/>
    <dgm:cxn modelId="{A14C38BC-3517-4C9E-83C9-C93297189CAA}" type="presParOf" srcId="{BAFBD759-936B-479D-8E3A-C699BCBABCFE}" destId="{F4BF9901-7552-475C-A544-BDA563F9CF24}" srcOrd="4" destOrd="0" presId="urn:microsoft.com/office/officeart/2018/2/layout/IconVerticalSolidList"/>
    <dgm:cxn modelId="{93767265-BB9C-407C-B899-4D46DF0D0DC3}" type="presParOf" srcId="{F4BF9901-7552-475C-A544-BDA563F9CF24}" destId="{25C3C603-B7DD-44DE-A20E-E1F91CCB898B}" srcOrd="0" destOrd="0" presId="urn:microsoft.com/office/officeart/2018/2/layout/IconVerticalSolidList"/>
    <dgm:cxn modelId="{89649E0B-55AA-4914-A9CB-0E7B3570964C}" type="presParOf" srcId="{F4BF9901-7552-475C-A544-BDA563F9CF24}" destId="{84E9131F-E488-432F-B494-5FA203FE6760}" srcOrd="1" destOrd="0" presId="urn:microsoft.com/office/officeart/2018/2/layout/IconVerticalSolidList"/>
    <dgm:cxn modelId="{A54C37C5-134C-48B5-8FA5-B7771A004BAF}" type="presParOf" srcId="{F4BF9901-7552-475C-A544-BDA563F9CF24}" destId="{0B8C000D-2D8E-4B2A-A745-F09B2BCC7254}" srcOrd="2" destOrd="0" presId="urn:microsoft.com/office/officeart/2018/2/layout/IconVerticalSolidList"/>
    <dgm:cxn modelId="{17298D56-84CC-45B8-835A-37B492D9AEF3}" type="presParOf" srcId="{F4BF9901-7552-475C-A544-BDA563F9CF24}" destId="{A38D4B21-A70A-4EBA-AF14-9B48ED9A20E2}" srcOrd="3" destOrd="0" presId="urn:microsoft.com/office/officeart/2018/2/layout/IconVerticalSolidList"/>
    <dgm:cxn modelId="{6C9CCE4A-FE15-4617-8F73-8A9642F086CA}" type="presParOf" srcId="{BAFBD759-936B-479D-8E3A-C699BCBABCFE}" destId="{7BB303D9-6F11-4570-8661-2FB8E5894AFB}" srcOrd="5" destOrd="0" presId="urn:microsoft.com/office/officeart/2018/2/layout/IconVerticalSolidList"/>
    <dgm:cxn modelId="{7062455F-4540-472E-A6CE-13BDA7B8D1CB}" type="presParOf" srcId="{BAFBD759-936B-479D-8E3A-C699BCBABCFE}" destId="{7F854EA5-E14F-4D55-AB04-EC55D3B72D6C}" srcOrd="6" destOrd="0" presId="urn:microsoft.com/office/officeart/2018/2/layout/IconVerticalSolidList"/>
    <dgm:cxn modelId="{26C59C2A-72E8-4E7B-9CA5-19ADC53FDCBA}" type="presParOf" srcId="{7F854EA5-E14F-4D55-AB04-EC55D3B72D6C}" destId="{7E666CC6-193E-4428-B371-8953ED09B3F8}" srcOrd="0" destOrd="0" presId="urn:microsoft.com/office/officeart/2018/2/layout/IconVerticalSolidList"/>
    <dgm:cxn modelId="{595FA7BE-EA81-4617-9E81-E7FB93864021}" type="presParOf" srcId="{7F854EA5-E14F-4D55-AB04-EC55D3B72D6C}" destId="{B02B192E-4EB1-4F2C-94D6-EA025792F05D}" srcOrd="1" destOrd="0" presId="urn:microsoft.com/office/officeart/2018/2/layout/IconVerticalSolidList"/>
    <dgm:cxn modelId="{FF2E06B1-878B-4DBE-A60E-75F406ACE953}" type="presParOf" srcId="{7F854EA5-E14F-4D55-AB04-EC55D3B72D6C}" destId="{3A5E9D6A-8AE9-4DD5-938E-9879D8249870}" srcOrd="2" destOrd="0" presId="urn:microsoft.com/office/officeart/2018/2/layout/IconVerticalSolidList"/>
    <dgm:cxn modelId="{A4CB641E-4D89-4F5A-BA3B-BDBBD28DE4A0}" type="presParOf" srcId="{7F854EA5-E14F-4D55-AB04-EC55D3B72D6C}" destId="{0FF06CA3-B1EA-4E2C-9067-45A933938B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6FF51-4C98-476D-A5FA-E74070B4217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0141BBD-338F-4D4F-B3C4-C86913DE6CFB}">
      <dgm:prSet custT="1"/>
      <dgm:spPr/>
      <dgm:t>
        <a:bodyPr/>
        <a:lstStyle/>
        <a:p>
          <a:pPr>
            <a:defRPr cap="all"/>
          </a:pP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raspberry pi as server, the streaming video is little bit slow</a:t>
          </a:r>
        </a:p>
      </dgm:t>
    </dgm:pt>
    <dgm:pt modelId="{7CDB9FD2-159D-4AC8-A845-BE2783A861F8}" type="parTrans" cxnId="{E15B9A3B-38E3-4AB1-A10D-947BDD385291}">
      <dgm:prSet/>
      <dgm:spPr/>
      <dgm:t>
        <a:bodyPr/>
        <a:lstStyle/>
        <a:p>
          <a:endParaRPr lang="en-US"/>
        </a:p>
      </dgm:t>
    </dgm:pt>
    <dgm:pt modelId="{DCD8F1B8-6EAC-4851-B460-8D7961B819F9}" type="sibTrans" cxnId="{E15B9A3B-38E3-4AB1-A10D-947BDD385291}">
      <dgm:prSet/>
      <dgm:spPr/>
      <dgm:t>
        <a:bodyPr/>
        <a:lstStyle/>
        <a:p>
          <a:endParaRPr lang="en-US"/>
        </a:p>
      </dgm:t>
    </dgm:pt>
    <dgm:pt modelId="{48E7FBEC-B776-4D44-84E1-C24CF19D0B0C}">
      <dgm:prSet custT="1"/>
      <dgm:spPr/>
      <dgm:t>
        <a:bodyPr/>
        <a:lstStyle/>
        <a:p>
          <a:pPr>
            <a:defRPr cap="all"/>
          </a:pPr>
          <a:r>
            <a:rPr lang="en-US" sz="2400" dirty="0"/>
            <a:t>Need connection internet</a:t>
          </a:r>
        </a:p>
      </dgm:t>
    </dgm:pt>
    <dgm:pt modelId="{B9DA5A4F-CEB4-493F-97A4-EF1313B98F49}" type="parTrans" cxnId="{D764ED96-DB21-4E83-B323-10F90A4A85D1}">
      <dgm:prSet/>
      <dgm:spPr/>
      <dgm:t>
        <a:bodyPr/>
        <a:lstStyle/>
        <a:p>
          <a:endParaRPr lang="en-US"/>
        </a:p>
      </dgm:t>
    </dgm:pt>
    <dgm:pt modelId="{53EA18DC-8F68-49F7-8B05-9FB977590512}" type="sibTrans" cxnId="{D764ED96-DB21-4E83-B323-10F90A4A85D1}">
      <dgm:prSet/>
      <dgm:spPr/>
      <dgm:t>
        <a:bodyPr/>
        <a:lstStyle/>
        <a:p>
          <a:endParaRPr lang="en-US"/>
        </a:p>
      </dgm:t>
    </dgm:pt>
    <dgm:pt modelId="{C0139184-9D1D-42A1-9F06-2D1B3FCCF68B}" type="pres">
      <dgm:prSet presAssocID="{8D06FF51-4C98-476D-A5FA-E74070B42176}" presName="root" presStyleCnt="0">
        <dgm:presLayoutVars>
          <dgm:dir/>
          <dgm:resizeHandles val="exact"/>
        </dgm:presLayoutVars>
      </dgm:prSet>
      <dgm:spPr/>
    </dgm:pt>
    <dgm:pt modelId="{C8C24E48-D0D7-4E6C-8942-A769783A1146}" type="pres">
      <dgm:prSet presAssocID="{50141BBD-338F-4D4F-B3C4-C86913DE6CFB}" presName="compNode" presStyleCnt="0"/>
      <dgm:spPr/>
    </dgm:pt>
    <dgm:pt modelId="{E16431AD-46F0-4496-84FA-8EC2CB5AF4FB}" type="pres">
      <dgm:prSet presAssocID="{50141BBD-338F-4D4F-B3C4-C86913DE6CFB}" presName="iconBgRect" presStyleLbl="bgShp" presStyleIdx="0" presStyleCnt="2"/>
      <dgm:spPr/>
    </dgm:pt>
    <dgm:pt modelId="{67445A47-E368-430F-AA30-F727D79F56B4}" type="pres">
      <dgm:prSet presAssocID="{50141BBD-338F-4D4F-B3C4-C86913DE6C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0F68E43E-55EC-46C8-BEB0-4BECF15050E1}" type="pres">
      <dgm:prSet presAssocID="{50141BBD-338F-4D4F-B3C4-C86913DE6CFB}" presName="spaceRect" presStyleCnt="0"/>
      <dgm:spPr/>
    </dgm:pt>
    <dgm:pt modelId="{86B7852F-5FED-424B-9AF4-67E97EB4A6C1}" type="pres">
      <dgm:prSet presAssocID="{50141BBD-338F-4D4F-B3C4-C86913DE6CFB}" presName="textRect" presStyleLbl="revTx" presStyleIdx="0" presStyleCnt="2" custScaleX="208696">
        <dgm:presLayoutVars>
          <dgm:chMax val="1"/>
          <dgm:chPref val="1"/>
        </dgm:presLayoutVars>
      </dgm:prSet>
      <dgm:spPr/>
    </dgm:pt>
    <dgm:pt modelId="{894CFE38-1B03-4795-A520-A6928775BAA3}" type="pres">
      <dgm:prSet presAssocID="{DCD8F1B8-6EAC-4851-B460-8D7961B819F9}" presName="sibTrans" presStyleCnt="0"/>
      <dgm:spPr/>
    </dgm:pt>
    <dgm:pt modelId="{1B7C2AF9-3A79-41C6-9A28-EE7DF980C247}" type="pres">
      <dgm:prSet presAssocID="{48E7FBEC-B776-4D44-84E1-C24CF19D0B0C}" presName="compNode" presStyleCnt="0"/>
      <dgm:spPr/>
    </dgm:pt>
    <dgm:pt modelId="{B8D72DBE-E5CD-48B7-8D54-3831EDDC9634}" type="pres">
      <dgm:prSet presAssocID="{48E7FBEC-B776-4D44-84E1-C24CF19D0B0C}" presName="iconBgRect" presStyleLbl="bgShp" presStyleIdx="1" presStyleCnt="2"/>
      <dgm:spPr/>
    </dgm:pt>
    <dgm:pt modelId="{4A7E4C65-A7A4-44AA-AC7F-1042B46C9FBF}" type="pres">
      <dgm:prSet presAssocID="{48E7FBEC-B776-4D44-84E1-C24CF19D0B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4096511-D066-495F-97C6-1328A3F0693D}" type="pres">
      <dgm:prSet presAssocID="{48E7FBEC-B776-4D44-84E1-C24CF19D0B0C}" presName="spaceRect" presStyleCnt="0"/>
      <dgm:spPr/>
    </dgm:pt>
    <dgm:pt modelId="{E62DDE9E-AB56-4E40-BCBE-79DDC61A7C03}" type="pres">
      <dgm:prSet presAssocID="{48E7FBEC-B776-4D44-84E1-C24CF19D0B0C}" presName="textRect" presStyleLbl="revTx" presStyleIdx="1" presStyleCnt="2" custScaleX="108583">
        <dgm:presLayoutVars>
          <dgm:chMax val="1"/>
          <dgm:chPref val="1"/>
        </dgm:presLayoutVars>
      </dgm:prSet>
      <dgm:spPr/>
    </dgm:pt>
  </dgm:ptLst>
  <dgm:cxnLst>
    <dgm:cxn modelId="{3B4FF005-6DA9-4B3B-BC42-754C4518B255}" type="presOf" srcId="{50141BBD-338F-4D4F-B3C4-C86913DE6CFB}" destId="{86B7852F-5FED-424B-9AF4-67E97EB4A6C1}" srcOrd="0" destOrd="0" presId="urn:microsoft.com/office/officeart/2018/5/layout/IconCircleLabelList"/>
    <dgm:cxn modelId="{E15B9A3B-38E3-4AB1-A10D-947BDD385291}" srcId="{8D06FF51-4C98-476D-A5FA-E74070B42176}" destId="{50141BBD-338F-4D4F-B3C4-C86913DE6CFB}" srcOrd="0" destOrd="0" parTransId="{7CDB9FD2-159D-4AC8-A845-BE2783A861F8}" sibTransId="{DCD8F1B8-6EAC-4851-B460-8D7961B819F9}"/>
    <dgm:cxn modelId="{65145259-B5BD-46DE-9863-0E6100B88B85}" type="presOf" srcId="{48E7FBEC-B776-4D44-84E1-C24CF19D0B0C}" destId="{E62DDE9E-AB56-4E40-BCBE-79DDC61A7C03}" srcOrd="0" destOrd="0" presId="urn:microsoft.com/office/officeart/2018/5/layout/IconCircleLabelList"/>
    <dgm:cxn modelId="{D764ED96-DB21-4E83-B323-10F90A4A85D1}" srcId="{8D06FF51-4C98-476D-A5FA-E74070B42176}" destId="{48E7FBEC-B776-4D44-84E1-C24CF19D0B0C}" srcOrd="1" destOrd="0" parTransId="{B9DA5A4F-CEB4-493F-97A4-EF1313B98F49}" sibTransId="{53EA18DC-8F68-49F7-8B05-9FB977590512}"/>
    <dgm:cxn modelId="{745641EE-D4A3-4232-88F5-59278A18D521}" type="presOf" srcId="{8D06FF51-4C98-476D-A5FA-E74070B42176}" destId="{C0139184-9D1D-42A1-9F06-2D1B3FCCF68B}" srcOrd="0" destOrd="0" presId="urn:microsoft.com/office/officeart/2018/5/layout/IconCircleLabelList"/>
    <dgm:cxn modelId="{A3463623-21FF-4BF3-8F28-21E724282713}" type="presParOf" srcId="{C0139184-9D1D-42A1-9F06-2D1B3FCCF68B}" destId="{C8C24E48-D0D7-4E6C-8942-A769783A1146}" srcOrd="0" destOrd="0" presId="urn:microsoft.com/office/officeart/2018/5/layout/IconCircleLabelList"/>
    <dgm:cxn modelId="{896A3639-50A6-4D16-B9A4-552E8858D302}" type="presParOf" srcId="{C8C24E48-D0D7-4E6C-8942-A769783A1146}" destId="{E16431AD-46F0-4496-84FA-8EC2CB5AF4FB}" srcOrd="0" destOrd="0" presId="urn:microsoft.com/office/officeart/2018/5/layout/IconCircleLabelList"/>
    <dgm:cxn modelId="{0EFD34E4-6E17-4C10-8733-BDDA2C74935C}" type="presParOf" srcId="{C8C24E48-D0D7-4E6C-8942-A769783A1146}" destId="{67445A47-E368-430F-AA30-F727D79F56B4}" srcOrd="1" destOrd="0" presId="urn:microsoft.com/office/officeart/2018/5/layout/IconCircleLabelList"/>
    <dgm:cxn modelId="{581A077C-C642-4DF6-ADBD-67893A626EC5}" type="presParOf" srcId="{C8C24E48-D0D7-4E6C-8942-A769783A1146}" destId="{0F68E43E-55EC-46C8-BEB0-4BECF15050E1}" srcOrd="2" destOrd="0" presId="urn:microsoft.com/office/officeart/2018/5/layout/IconCircleLabelList"/>
    <dgm:cxn modelId="{33214DCE-A9E9-4ED7-BBC4-5212972B3063}" type="presParOf" srcId="{C8C24E48-D0D7-4E6C-8942-A769783A1146}" destId="{86B7852F-5FED-424B-9AF4-67E97EB4A6C1}" srcOrd="3" destOrd="0" presId="urn:microsoft.com/office/officeart/2018/5/layout/IconCircleLabelList"/>
    <dgm:cxn modelId="{ABD4C67E-B354-46F5-BE81-4707BFF55C14}" type="presParOf" srcId="{C0139184-9D1D-42A1-9F06-2D1B3FCCF68B}" destId="{894CFE38-1B03-4795-A520-A6928775BAA3}" srcOrd="1" destOrd="0" presId="urn:microsoft.com/office/officeart/2018/5/layout/IconCircleLabelList"/>
    <dgm:cxn modelId="{80762533-35AE-4098-A8AB-DF97C766B281}" type="presParOf" srcId="{C0139184-9D1D-42A1-9F06-2D1B3FCCF68B}" destId="{1B7C2AF9-3A79-41C6-9A28-EE7DF980C247}" srcOrd="2" destOrd="0" presId="urn:microsoft.com/office/officeart/2018/5/layout/IconCircleLabelList"/>
    <dgm:cxn modelId="{250E8002-CD70-4F73-AD91-F9D7416BDA3B}" type="presParOf" srcId="{1B7C2AF9-3A79-41C6-9A28-EE7DF980C247}" destId="{B8D72DBE-E5CD-48B7-8D54-3831EDDC9634}" srcOrd="0" destOrd="0" presId="urn:microsoft.com/office/officeart/2018/5/layout/IconCircleLabelList"/>
    <dgm:cxn modelId="{B181A3DF-E529-4B77-B572-A0E5DD79639E}" type="presParOf" srcId="{1B7C2AF9-3A79-41C6-9A28-EE7DF980C247}" destId="{4A7E4C65-A7A4-44AA-AC7F-1042B46C9FBF}" srcOrd="1" destOrd="0" presId="urn:microsoft.com/office/officeart/2018/5/layout/IconCircleLabelList"/>
    <dgm:cxn modelId="{9A25A354-9BB6-4CFF-B20F-2F1C8F2C0E04}" type="presParOf" srcId="{1B7C2AF9-3A79-41C6-9A28-EE7DF980C247}" destId="{84096511-D066-495F-97C6-1328A3F0693D}" srcOrd="2" destOrd="0" presId="urn:microsoft.com/office/officeart/2018/5/layout/IconCircleLabelList"/>
    <dgm:cxn modelId="{FD4CE8F0-8CDA-4117-8354-4D6AEC85B379}" type="presParOf" srcId="{1B7C2AF9-3A79-41C6-9A28-EE7DF980C247}" destId="{E62DDE9E-AB56-4E40-BCBE-79DDC61A7C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EBA36-5616-4A86-AD96-A5FA51BCB982}">
      <dsp:nvSpPr>
        <dsp:cNvPr id="0" name=""/>
        <dsp:cNvSpPr/>
      </dsp:nvSpPr>
      <dsp:spPr>
        <a:xfrm>
          <a:off x="0" y="383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FA5A1-AC79-434D-BD94-1ACD70A03176}">
      <dsp:nvSpPr>
        <dsp:cNvPr id="0" name=""/>
        <dsp:cNvSpPr/>
      </dsp:nvSpPr>
      <dsp:spPr>
        <a:xfrm>
          <a:off x="159852" y="119282"/>
          <a:ext cx="290640" cy="290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3FAEC-EAE4-423F-93DB-ABF8F368E414}">
      <dsp:nvSpPr>
        <dsp:cNvPr id="0" name=""/>
        <dsp:cNvSpPr/>
      </dsp:nvSpPr>
      <dsp:spPr>
        <a:xfrm>
          <a:off x="610345" y="383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 of the system</a:t>
          </a:r>
        </a:p>
      </dsp:txBody>
      <dsp:txXfrm>
        <a:off x="610345" y="383"/>
        <a:ext cx="5004529" cy="528437"/>
      </dsp:txXfrm>
    </dsp:sp>
    <dsp:sp modelId="{1D5339F1-BA77-4B12-ABB1-95A8B8A41E4C}">
      <dsp:nvSpPr>
        <dsp:cNvPr id="0" name=""/>
        <dsp:cNvSpPr/>
      </dsp:nvSpPr>
      <dsp:spPr>
        <a:xfrm>
          <a:off x="0" y="660930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AFF05-9F6B-4CE5-8EF5-EAB8F97CC571}">
      <dsp:nvSpPr>
        <dsp:cNvPr id="0" name=""/>
        <dsp:cNvSpPr/>
      </dsp:nvSpPr>
      <dsp:spPr>
        <a:xfrm>
          <a:off x="159852" y="779829"/>
          <a:ext cx="290640" cy="290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0C480-94FA-49EC-9ED9-C7734CC2B3DC}">
      <dsp:nvSpPr>
        <dsp:cNvPr id="0" name=""/>
        <dsp:cNvSpPr/>
      </dsp:nvSpPr>
      <dsp:spPr>
        <a:xfrm>
          <a:off x="610345" y="660930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 diagram system</a:t>
          </a:r>
        </a:p>
      </dsp:txBody>
      <dsp:txXfrm>
        <a:off x="610345" y="660930"/>
        <a:ext cx="5004529" cy="528437"/>
      </dsp:txXfrm>
    </dsp:sp>
    <dsp:sp modelId="{FF7DF624-D20D-4B7D-9640-E9D04A4C23C0}">
      <dsp:nvSpPr>
        <dsp:cNvPr id="0" name=""/>
        <dsp:cNvSpPr/>
      </dsp:nvSpPr>
      <dsp:spPr>
        <a:xfrm>
          <a:off x="0" y="1321477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027E6-EDB6-4EE3-B682-3F42E4377553}">
      <dsp:nvSpPr>
        <dsp:cNvPr id="0" name=""/>
        <dsp:cNvSpPr/>
      </dsp:nvSpPr>
      <dsp:spPr>
        <a:xfrm>
          <a:off x="159852" y="1440376"/>
          <a:ext cx="290640" cy="290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0DE5B-27F8-4861-AD30-BDB74B015518}">
      <dsp:nvSpPr>
        <dsp:cNvPr id="0" name=""/>
        <dsp:cNvSpPr/>
      </dsp:nvSpPr>
      <dsp:spPr>
        <a:xfrm>
          <a:off x="610345" y="1321477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Embedded system</a:t>
          </a:r>
        </a:p>
      </dsp:txBody>
      <dsp:txXfrm>
        <a:off x="610345" y="1321477"/>
        <a:ext cx="5004529" cy="528437"/>
      </dsp:txXfrm>
    </dsp:sp>
    <dsp:sp modelId="{D870A3FA-BF77-4B22-81EB-675B4C6E2C51}">
      <dsp:nvSpPr>
        <dsp:cNvPr id="0" name=""/>
        <dsp:cNvSpPr/>
      </dsp:nvSpPr>
      <dsp:spPr>
        <a:xfrm>
          <a:off x="0" y="1982024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53157-D82C-46DC-87B1-FEBBB9D94512}">
      <dsp:nvSpPr>
        <dsp:cNvPr id="0" name=""/>
        <dsp:cNvSpPr/>
      </dsp:nvSpPr>
      <dsp:spPr>
        <a:xfrm>
          <a:off x="159852" y="2100923"/>
          <a:ext cx="290640" cy="290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64520-B375-4778-B316-58CF004D968F}">
      <dsp:nvSpPr>
        <dsp:cNvPr id="0" name=""/>
        <dsp:cNvSpPr/>
      </dsp:nvSpPr>
      <dsp:spPr>
        <a:xfrm>
          <a:off x="610345" y="1982024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Android part</a:t>
          </a:r>
        </a:p>
      </dsp:txBody>
      <dsp:txXfrm>
        <a:off x="610345" y="1982024"/>
        <a:ext cx="5004529" cy="528437"/>
      </dsp:txXfrm>
    </dsp:sp>
    <dsp:sp modelId="{A5904B81-7953-4A19-BD51-4D84F04E461B}">
      <dsp:nvSpPr>
        <dsp:cNvPr id="0" name=""/>
        <dsp:cNvSpPr/>
      </dsp:nvSpPr>
      <dsp:spPr>
        <a:xfrm>
          <a:off x="0" y="2642571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0842A-DD04-4B7A-8241-A6A10BA51D9F}">
      <dsp:nvSpPr>
        <dsp:cNvPr id="0" name=""/>
        <dsp:cNvSpPr/>
      </dsp:nvSpPr>
      <dsp:spPr>
        <a:xfrm>
          <a:off x="159852" y="2761470"/>
          <a:ext cx="290640" cy="290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C1BCC-89C0-42FC-A327-FDB77932202D}">
      <dsp:nvSpPr>
        <dsp:cNvPr id="0" name=""/>
        <dsp:cNvSpPr/>
      </dsp:nvSpPr>
      <dsp:spPr>
        <a:xfrm>
          <a:off x="610345" y="2642571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feature and function</a:t>
          </a:r>
        </a:p>
      </dsp:txBody>
      <dsp:txXfrm>
        <a:off x="610345" y="2642571"/>
        <a:ext cx="5004529" cy="528437"/>
      </dsp:txXfrm>
    </dsp:sp>
    <dsp:sp modelId="{D94737B0-4A27-4A3C-BDEE-D2574EDBC4F0}">
      <dsp:nvSpPr>
        <dsp:cNvPr id="0" name=""/>
        <dsp:cNvSpPr/>
      </dsp:nvSpPr>
      <dsp:spPr>
        <a:xfrm>
          <a:off x="0" y="3303118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C1ABF-0D32-4074-971C-E9D2B73E8587}">
      <dsp:nvSpPr>
        <dsp:cNvPr id="0" name=""/>
        <dsp:cNvSpPr/>
      </dsp:nvSpPr>
      <dsp:spPr>
        <a:xfrm>
          <a:off x="159852" y="3422017"/>
          <a:ext cx="290640" cy="2906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A6B9E-E9ED-41F5-90D8-2BFBF73677FD}">
      <dsp:nvSpPr>
        <dsp:cNvPr id="0" name=""/>
        <dsp:cNvSpPr/>
      </dsp:nvSpPr>
      <dsp:spPr>
        <a:xfrm>
          <a:off x="610345" y="3303118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Video demo</a:t>
          </a:r>
        </a:p>
      </dsp:txBody>
      <dsp:txXfrm>
        <a:off x="610345" y="3303118"/>
        <a:ext cx="5004529" cy="528437"/>
      </dsp:txXfrm>
    </dsp:sp>
    <dsp:sp modelId="{9484AE8E-581A-4CE8-A450-8C67009D9ADD}">
      <dsp:nvSpPr>
        <dsp:cNvPr id="0" name=""/>
        <dsp:cNvSpPr/>
      </dsp:nvSpPr>
      <dsp:spPr>
        <a:xfrm>
          <a:off x="0" y="3963665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FE6BF-0033-439D-A5E6-08779AEEC9D5}">
      <dsp:nvSpPr>
        <dsp:cNvPr id="0" name=""/>
        <dsp:cNvSpPr/>
      </dsp:nvSpPr>
      <dsp:spPr>
        <a:xfrm>
          <a:off x="159852" y="4082564"/>
          <a:ext cx="290640" cy="290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EBC15-13B0-4FFF-B247-087F8F17B25B}">
      <dsp:nvSpPr>
        <dsp:cNvPr id="0" name=""/>
        <dsp:cNvSpPr/>
      </dsp:nvSpPr>
      <dsp:spPr>
        <a:xfrm>
          <a:off x="610345" y="3963665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Where you can find this project</a:t>
          </a:r>
        </a:p>
      </dsp:txBody>
      <dsp:txXfrm>
        <a:off x="610345" y="3963665"/>
        <a:ext cx="5004529" cy="528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640E5-81CE-4C8A-B4D6-813CC5E666C6}">
      <dsp:nvSpPr>
        <dsp:cNvPr id="0" name=""/>
        <dsp:cNvSpPr/>
      </dsp:nvSpPr>
      <dsp:spPr>
        <a:xfrm>
          <a:off x="0" y="1705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36B11-1C75-43C0-BCCE-17B8124D7E66}">
      <dsp:nvSpPr>
        <dsp:cNvPr id="0" name=""/>
        <dsp:cNvSpPr/>
      </dsp:nvSpPr>
      <dsp:spPr>
        <a:xfrm>
          <a:off x="261418" y="196148"/>
          <a:ext cx="475306" cy="475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C36CE-3062-43EE-9E7A-F60EC754E6F3}">
      <dsp:nvSpPr>
        <dsp:cNvPr id="0" name=""/>
        <dsp:cNvSpPr/>
      </dsp:nvSpPr>
      <dsp:spPr>
        <a:xfrm>
          <a:off x="998142" y="1705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the application and login</a:t>
          </a:r>
        </a:p>
      </dsp:txBody>
      <dsp:txXfrm>
        <a:off x="998142" y="1705"/>
        <a:ext cx="4616732" cy="864193"/>
      </dsp:txXfrm>
    </dsp:sp>
    <dsp:sp modelId="{4D54EA0C-BB44-45DA-B177-B3C9AB5AEE0E}">
      <dsp:nvSpPr>
        <dsp:cNvPr id="0" name=""/>
        <dsp:cNvSpPr/>
      </dsp:nvSpPr>
      <dsp:spPr>
        <a:xfrm>
          <a:off x="0" y="1081946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22B85-46BA-4A89-B81C-E4E3D35F2503}">
      <dsp:nvSpPr>
        <dsp:cNvPr id="0" name=""/>
        <dsp:cNvSpPr/>
      </dsp:nvSpPr>
      <dsp:spPr>
        <a:xfrm>
          <a:off x="261418" y="1276389"/>
          <a:ext cx="475306" cy="475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9D7C7-D742-4944-A8DA-1A810B588B02}">
      <dsp:nvSpPr>
        <dsp:cNvPr id="0" name=""/>
        <dsp:cNvSpPr/>
      </dsp:nvSpPr>
      <dsp:spPr>
        <a:xfrm>
          <a:off x="998142" y="1081946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Main screen have two feature, open cloud or live streaming</a:t>
          </a:r>
        </a:p>
      </dsp:txBody>
      <dsp:txXfrm>
        <a:off x="998142" y="1081946"/>
        <a:ext cx="4616732" cy="864193"/>
      </dsp:txXfrm>
    </dsp:sp>
    <dsp:sp modelId="{25C3C603-B7DD-44DE-A20E-E1F91CCB898B}">
      <dsp:nvSpPr>
        <dsp:cNvPr id="0" name=""/>
        <dsp:cNvSpPr/>
      </dsp:nvSpPr>
      <dsp:spPr>
        <a:xfrm>
          <a:off x="0" y="2162187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9131F-E488-432F-B494-5FA203FE6760}">
      <dsp:nvSpPr>
        <dsp:cNvPr id="0" name=""/>
        <dsp:cNvSpPr/>
      </dsp:nvSpPr>
      <dsp:spPr>
        <a:xfrm>
          <a:off x="261418" y="2356631"/>
          <a:ext cx="475306" cy="475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D4B21-A70A-4EBA-AF14-9B48ED9A20E2}">
      <dsp:nvSpPr>
        <dsp:cNvPr id="0" name=""/>
        <dsp:cNvSpPr/>
      </dsp:nvSpPr>
      <dsp:spPr>
        <a:xfrm>
          <a:off x="998142" y="2162187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Click </a:t>
          </a: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cloud, you will get into storage cloud drobox</a:t>
          </a:r>
        </a:p>
      </dsp:txBody>
      <dsp:txXfrm>
        <a:off x="998142" y="2162187"/>
        <a:ext cx="4616732" cy="864193"/>
      </dsp:txXfrm>
    </dsp:sp>
    <dsp:sp modelId="{7E666CC6-193E-4428-B371-8953ED09B3F8}">
      <dsp:nvSpPr>
        <dsp:cNvPr id="0" name=""/>
        <dsp:cNvSpPr/>
      </dsp:nvSpPr>
      <dsp:spPr>
        <a:xfrm>
          <a:off x="0" y="3242428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B192E-4EB1-4F2C-94D6-EA025792F05D}">
      <dsp:nvSpPr>
        <dsp:cNvPr id="0" name=""/>
        <dsp:cNvSpPr/>
      </dsp:nvSpPr>
      <dsp:spPr>
        <a:xfrm>
          <a:off x="261418" y="3436872"/>
          <a:ext cx="475306" cy="475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06CA3-B1EA-4E2C-9067-45A933938B55}">
      <dsp:nvSpPr>
        <dsp:cNvPr id="0" name=""/>
        <dsp:cNvSpPr/>
      </dsp:nvSpPr>
      <dsp:spPr>
        <a:xfrm>
          <a:off x="998142" y="3242428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When click live streaming, you will be able to access camera live from raspberry </a:t>
          </a:r>
        </a:p>
      </dsp:txBody>
      <dsp:txXfrm>
        <a:off x="998142" y="3242428"/>
        <a:ext cx="4616732" cy="864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431AD-46F0-4496-84FA-8EC2CB5AF4FB}">
      <dsp:nvSpPr>
        <dsp:cNvPr id="0" name=""/>
        <dsp:cNvSpPr/>
      </dsp:nvSpPr>
      <dsp:spPr>
        <a:xfrm>
          <a:off x="2376208" y="44264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5A47-E368-430F-AA30-F727D79F56B4}">
      <dsp:nvSpPr>
        <dsp:cNvPr id="0" name=""/>
        <dsp:cNvSpPr/>
      </dsp:nvSpPr>
      <dsp:spPr>
        <a:xfrm>
          <a:off x="2749145" y="41720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852F-5FED-424B-9AF4-67E97EB4A6C1}">
      <dsp:nvSpPr>
        <dsp:cNvPr id="0" name=""/>
        <dsp:cNvSpPr/>
      </dsp:nvSpPr>
      <dsp:spPr>
        <a:xfrm>
          <a:off x="257693" y="2339264"/>
          <a:ext cx="5986966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raspberry pi as server, the streaming video is little bit slow</a:t>
          </a:r>
        </a:p>
      </dsp:txBody>
      <dsp:txXfrm>
        <a:off x="257693" y="2339264"/>
        <a:ext cx="5986966" cy="747835"/>
      </dsp:txXfrm>
    </dsp:sp>
    <dsp:sp modelId="{B8D72DBE-E5CD-48B7-8D54-3831EDDC9634}">
      <dsp:nvSpPr>
        <dsp:cNvPr id="0" name=""/>
        <dsp:cNvSpPr/>
      </dsp:nvSpPr>
      <dsp:spPr>
        <a:xfrm>
          <a:off x="7429210" y="44264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E4C65-A7A4-44AA-AC7F-1042B46C9FBF}">
      <dsp:nvSpPr>
        <dsp:cNvPr id="0" name=""/>
        <dsp:cNvSpPr/>
      </dsp:nvSpPr>
      <dsp:spPr>
        <a:xfrm>
          <a:off x="7802147" y="41720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DDE9E-AB56-4E40-BCBE-79DDC61A7C03}">
      <dsp:nvSpPr>
        <dsp:cNvPr id="0" name=""/>
        <dsp:cNvSpPr/>
      </dsp:nvSpPr>
      <dsp:spPr>
        <a:xfrm>
          <a:off x="6746691" y="2339264"/>
          <a:ext cx="3114974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Need connection internet</a:t>
          </a:r>
        </a:p>
      </dsp:txBody>
      <dsp:txXfrm>
        <a:off x="6746691" y="2339264"/>
        <a:ext cx="3114974" cy="74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6AC8-2E9F-4DBD-BA02-A7BB4264A66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CA35E-5B73-4C24-B555-D6C37B109C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86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7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5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9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A4634-C9D5-4C2B-A189-567CC3D17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6C8F36-0866-470A-B7D5-B6A325993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44097-60BB-4A3D-9E10-819D8DAE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713F44-E571-4BE7-A2F3-A1EC3AD5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35E6F-DC58-47FE-B9DA-BBE9D59B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9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A9113-092C-4138-B7FB-B42D1A9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86CA42-E7C2-41A3-8F8A-00DFA75D7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1DA3B4-CA9B-48A3-9825-D357F45E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506435-844A-40DA-919E-D05BEF78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1EAC58-D355-47EE-933B-0B0AD2C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7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BD94973-E37D-4A57-A292-545138A35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78E3AD-4E20-404C-93CC-306CD1781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7B0018-7793-488B-88E3-BF2A6106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8C525-48FD-4D60-A885-CA02C829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28648-AB55-4281-8F73-7311365F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2E301-502B-430A-9CB7-C2D9A464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637B6-520F-412A-A488-0BA36C39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2B7B2F-65DD-4CC2-8580-36428532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7948F1-9A87-4D85-8E7F-C116D20C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8FECEC-7B59-4738-82E8-163B9C31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57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4E32-2054-49D8-8B22-37D24E91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DC3931-8AE1-4936-B24A-BDF4BFCE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E2BDE-7E2B-48B3-B3A9-3098E6E6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A8492A-3236-4209-8668-85639834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84DE6-9A6F-4CA5-B506-AF565E80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1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981FC-C293-4517-A4D2-CE5BE35B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876E71-E7C6-4AFE-B7F4-3DDD33A5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661FE-A62F-46FE-8C4A-CAF811230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54ABBF-FBB2-44A9-81B6-7D13D37F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C3121A-291B-40F3-B5AA-0B3CF599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63AB6C-9839-4785-AC43-97F226DB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59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A7E7B-E388-429D-9BA1-4210AD41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CAC166-B051-44E7-A699-2A651272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5FD693-E928-4265-B83C-10605D69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A8AB0E0-8333-4DB8-803A-CD65F2E6D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745E36-293B-4079-AE00-047528208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950E683-E216-4206-BA7D-4C147C2D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FB1CC8-9C99-4354-A972-0E462D14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67CC2-6921-4EE3-BE96-5EA7FD2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88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95473-1BD7-421B-9B52-EB334688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9CE52E-6021-4DF9-8695-7F31504C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353524-37DD-42B8-87CA-FD9C670D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D6F149-738A-46FF-8817-3B5D694F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4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57744CD-D0AC-40E3-82F4-1D16F151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72CCE46-308A-4F66-9E7B-B836B499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9F74F5-3F10-4352-9962-A4B5BF9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65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7B3AB-14FF-45A5-8213-E6BAA80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CEE1B-7EE0-45B6-9AA2-C3934595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D10657-6A9A-4E8C-B0B7-765E107D3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853FC1-6888-4B8F-A21E-089B46E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C8BFB9-ACE1-4611-9E97-36D74EE4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41AABA-7C1F-46AF-8204-C4B23223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65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07CA8-11AD-48EE-8A6D-7DBFF32C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F7C2938-2B36-4BE1-A723-69151A29D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FE66F2-E6C8-456F-8228-D98213AB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BEA6B-6900-42FF-AB79-C88E577A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01F261-C526-4689-9440-2887A6F7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FAEBBB-7286-4D56-9A6D-D7D92392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39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A8F93CD-E43B-4872-BFD1-25479312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AFA52A-FB7E-4FAD-9DC9-206DF181B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0305B-6CC1-4922-8885-78A1B2956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115CF-7AC5-4A9C-9186-1065B1F44F97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9E63DB-A040-4280-8497-1B68CD7AD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54093D-3E71-4376-AF62-C85809C8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BL-2020-group-3/surveillance-camera-using-raspberry-p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「security system」的圖片搜尋結果">
            <a:extLst>
              <a:ext uri="{FF2B5EF4-FFF2-40B4-BE49-F238E27FC236}">
                <a16:creationId xmlns:a16="http://schemas.microsoft.com/office/drawing/2014/main" id="{671BB321-ECF6-4E9A-8A11-8ABA151A5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2"/>
          <a:stretch/>
        </p:blipFill>
        <p:spPr bwMode="auto">
          <a:xfrm>
            <a:off x="10036" y="-10"/>
            <a:ext cx="10434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890CBC69-B2DA-4FE9-BFD6-A8A671E326A6}"/>
              </a:ext>
            </a:extLst>
          </p:cNvPr>
          <p:cNvSpPr txBox="1">
            <a:spLocks/>
          </p:cNvSpPr>
          <p:nvPr/>
        </p:nvSpPr>
        <p:spPr>
          <a:xfrm>
            <a:off x="318052" y="355936"/>
            <a:ext cx="5393829" cy="169279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TW" sz="37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Raspberry Pi As Smart Security Camera</a:t>
            </a:r>
            <a:br>
              <a:rPr lang="en-US" altLang="zh-TW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700" b="1" i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altLang="zh-TW" sz="2800" b="1" i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(Keeping an eye on things)</a:t>
            </a:r>
            <a:endParaRPr lang="en-US" altLang="zh-TW" sz="37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FBC50E-A48A-407A-A0EA-3A8DC2D3F636}"/>
              </a:ext>
            </a:extLst>
          </p:cNvPr>
          <p:cNvSpPr txBox="1"/>
          <p:nvPr/>
        </p:nvSpPr>
        <p:spPr>
          <a:xfrm>
            <a:off x="603627" y="4038788"/>
            <a:ext cx="5275222" cy="2232436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32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Member:</a:t>
            </a:r>
          </a:p>
          <a:p>
            <a:pPr marL="457200">
              <a:lnSpc>
                <a:spcPct val="16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Haryanto			(Taiwan)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Nakanishi Toshiki 		(Japan)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Katayama Riki 		(Japan)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Phan Cong Nghia 		(Vietnam)</a:t>
            </a:r>
            <a:endParaRPr lang="en-US" altLang="zh-TW" sz="2400" b="1" dirty="0">
              <a:ln w="9525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7" name="圖片 26" descr="一張含有 建築物, 路面, 室外, 個人 的圖片&#10;&#10;自動產生的描述">
            <a:extLst>
              <a:ext uri="{FF2B5EF4-FFF2-40B4-BE49-F238E27FC236}">
                <a16:creationId xmlns:a16="http://schemas.microsoft.com/office/drawing/2014/main" id="{7BAC901D-C15F-44A9-94F0-27224692F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88" r="17770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30F624-2777-47F5-89A5-24FA4B88A45F}"/>
              </a:ext>
            </a:extLst>
          </p:cNvPr>
          <p:cNvSpPr txBox="1"/>
          <p:nvPr/>
        </p:nvSpPr>
        <p:spPr>
          <a:xfrm>
            <a:off x="667178" y="6271231"/>
            <a:ext cx="499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51BCEC-5019-4987-868D-960E0ACA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41" y="2490637"/>
            <a:ext cx="5164250" cy="13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1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78F12B-22C0-4CDC-B507-EBE7E293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part</a:t>
            </a:r>
          </a:p>
        </p:txBody>
      </p:sp>
    </p:spTree>
    <p:extLst>
      <p:ext uri="{BB962C8B-B14F-4D97-AF65-F5344CB8AC3E}">
        <p14:creationId xmlns:p14="http://schemas.microsoft.com/office/powerpoint/2010/main" val="379999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CB6BB8-6B73-704E-956E-BFFFEDBE5778}"/>
              </a:ext>
            </a:extLst>
          </p:cNvPr>
          <p:cNvSpPr txBox="1"/>
          <p:nvPr/>
        </p:nvSpPr>
        <p:spPr>
          <a:xfrm>
            <a:off x="5852034" y="522361"/>
            <a:ext cx="4977976" cy="1290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of Application 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457B69-0389-40B1-AC95-029427126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144" r="13198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455F048-F606-4DCD-9C28-2D800FF0AE81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9" name="テキスト ボックス 2">
            <a:extLst>
              <a:ext uri="{FF2B5EF4-FFF2-40B4-BE49-F238E27FC236}">
                <a16:creationId xmlns:a16="http://schemas.microsoft.com/office/drawing/2014/main" id="{3CD7167C-A561-4DD7-BCCE-6A137574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861168"/>
              </p:ext>
            </p:extLst>
          </p:nvPr>
        </p:nvGraphicFramePr>
        <p:xfrm>
          <a:off x="5852034" y="2011054"/>
          <a:ext cx="5614875" cy="410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138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2">
            <a:extLst>
              <a:ext uri="{FF2B5EF4-FFF2-40B4-BE49-F238E27FC236}">
                <a16:creationId xmlns:a16="http://schemas.microsoft.com/office/drawing/2014/main" id="{492C7517-2406-8A44-82AE-579FE35C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776113"/>
            <a:ext cx="1895475" cy="4012334"/>
          </a:xfrm>
          <a:prstGeom prst="rect">
            <a:avLst/>
          </a:prstGeom>
        </p:spPr>
      </p:pic>
      <p:pic>
        <p:nvPicPr>
          <p:cNvPr id="15" name="図 15">
            <a:extLst>
              <a:ext uri="{FF2B5EF4-FFF2-40B4-BE49-F238E27FC236}">
                <a16:creationId xmlns:a16="http://schemas.microsoft.com/office/drawing/2014/main" id="{830B595B-BFE9-124D-9189-A95E99AB1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82" y="1775892"/>
            <a:ext cx="6419732" cy="40123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8F16C-818E-4E38-BDDE-788A6C102F20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6A59FC0E-CBB6-4EE2-833C-7BBC89AD74B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Screen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D6C41B52-BE1D-4C39-A3F0-AC96D92F4F9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82DD91-F717-4875-9F2B-A77F3126E5BC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0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3">
            <a:extLst>
              <a:ext uri="{FF2B5EF4-FFF2-40B4-BE49-F238E27FC236}">
                <a16:creationId xmlns:a16="http://schemas.microsoft.com/office/drawing/2014/main" id="{CD6CD3BE-D566-BE45-B42D-55D1FA3A2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874651"/>
            <a:ext cx="1895475" cy="4012334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BFBD9D4D-9CA4-C540-80B8-2A8BA12B7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9" y="1843001"/>
            <a:ext cx="6470375" cy="404398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101C99-8D3D-46E2-A63D-7BE91FCF4945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1760D5B-3DD7-469D-902E-645E6B3527A7}"/>
              </a:ext>
            </a:extLst>
          </p:cNvPr>
          <p:cNvCxnSpPr/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EC5DC28D-78C7-41BE-9E30-58BC0EB372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Screen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BBB9F-B172-4224-AE55-428A58778E8E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5">
            <a:extLst>
              <a:ext uri="{FF2B5EF4-FFF2-40B4-BE49-F238E27FC236}">
                <a16:creationId xmlns:a16="http://schemas.microsoft.com/office/drawing/2014/main" id="{10B35929-DD2F-C049-9F96-8978C26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860565"/>
            <a:ext cx="1869394" cy="3957125"/>
          </a:xfrm>
          <a:prstGeom prst="rect">
            <a:avLst/>
          </a:prstGeom>
        </p:spPr>
      </p:pic>
      <p:pic>
        <p:nvPicPr>
          <p:cNvPr id="12" name="図 12">
            <a:extLst>
              <a:ext uri="{FF2B5EF4-FFF2-40B4-BE49-F238E27FC236}">
                <a16:creationId xmlns:a16="http://schemas.microsoft.com/office/drawing/2014/main" id="{BFE84781-ED8F-D547-9615-690B384DE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13" y="1860566"/>
            <a:ext cx="6331401" cy="39571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944AAA-385B-4A00-8E31-45A50947A8C2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84D33A-7E3D-4219-8092-1CCDFBC61E3F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23772DDB-49DE-4F01-BFFD-5AF829CE38F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Screen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5D49F08-1537-492B-B161-3A065A188645}"/>
              </a:ext>
            </a:extLst>
          </p:cNvPr>
          <p:cNvCxnSpPr/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5">
            <a:extLst>
              <a:ext uri="{FF2B5EF4-FFF2-40B4-BE49-F238E27FC236}">
                <a16:creationId xmlns:a16="http://schemas.microsoft.com/office/drawing/2014/main" id="{10B35929-DD2F-C049-9F96-8978C26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22" y="2172047"/>
            <a:ext cx="1895475" cy="4012334"/>
          </a:xfrm>
          <a:prstGeom prst="rect">
            <a:avLst/>
          </a:prstGeom>
        </p:spPr>
      </p:pic>
      <p:pic>
        <p:nvPicPr>
          <p:cNvPr id="13" name="図 13">
            <a:extLst>
              <a:ext uri="{FF2B5EF4-FFF2-40B4-BE49-F238E27FC236}">
                <a16:creationId xmlns:a16="http://schemas.microsoft.com/office/drawing/2014/main" id="{77CD3A3A-8496-8F4C-8243-F34629E1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1716400"/>
            <a:ext cx="1546884" cy="32744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156FC8-BEC5-424B-B4BA-609BD02FAE2A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751FFC-FE92-450F-8137-89827FECCDBD}"/>
              </a:ext>
            </a:extLst>
          </p:cNvPr>
          <p:cNvSpPr/>
          <p:nvPr/>
        </p:nvSpPr>
        <p:spPr>
          <a:xfrm>
            <a:off x="1371596" y="4542181"/>
            <a:ext cx="1764728" cy="655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27D6389-B229-4D20-B3E3-519B7D9CCA8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136324" y="3353619"/>
            <a:ext cx="974708" cy="151655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5">
            <a:extLst>
              <a:ext uri="{FF2B5EF4-FFF2-40B4-BE49-F238E27FC236}">
                <a16:creationId xmlns:a16="http://schemas.microsoft.com/office/drawing/2014/main" id="{2419563C-D143-4CEC-A970-92FB183AB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78" y="1716400"/>
            <a:ext cx="1895473" cy="4012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9" name="図 10">
            <a:extLst>
              <a:ext uri="{FF2B5EF4-FFF2-40B4-BE49-F238E27FC236}">
                <a16:creationId xmlns:a16="http://schemas.microsoft.com/office/drawing/2014/main" id="{6B7908E6-43D0-4168-A4FD-4ABFECA7F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51" y="2029119"/>
            <a:ext cx="1895475" cy="40123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EE30EE85-D0F8-418F-97E8-1B0E587CC0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Screen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413549-CB54-4C3D-B318-DA4EB16A5203}"/>
              </a:ext>
            </a:extLst>
          </p:cNvPr>
          <p:cNvSpPr/>
          <p:nvPr/>
        </p:nvSpPr>
        <p:spPr>
          <a:xfrm>
            <a:off x="1371596" y="5266830"/>
            <a:ext cx="1746728" cy="655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0BE8062C-FEAE-457E-9521-8599DF9CBED7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3118324" y="4035286"/>
            <a:ext cx="3453127" cy="15595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ED636D3-2559-4B37-8EFA-DAF9EC2657CB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8466926" y="3722565"/>
            <a:ext cx="858352" cy="3127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32138F0-7FEE-45A0-B385-4D0AA450E279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7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31130D-4506-42DD-8371-1C6157E8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TW" b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Function</a:t>
            </a:r>
            <a:endParaRPr lang="zh-TW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10938-7FBB-430F-AD1E-C4CAFCD2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sz="2400"/>
              <a:t>Monitoring the condition some place from internet</a:t>
            </a:r>
          </a:p>
          <a:p>
            <a:pPr marL="514350" indent="-514350">
              <a:buAutoNum type="arabicPeriod"/>
            </a:pPr>
            <a:r>
              <a:rPr lang="en-US" altLang="zh-TW" sz="2400"/>
              <a:t>Always notify when have people come</a:t>
            </a:r>
          </a:p>
          <a:p>
            <a:pPr marL="514350" indent="-514350">
              <a:buAutoNum type="arabicPeriod"/>
            </a:pPr>
            <a:r>
              <a:rPr lang="en-US" altLang="zh-TW" sz="2400"/>
              <a:t>Serve as evidence when you lose valuable assets</a:t>
            </a:r>
          </a:p>
          <a:p>
            <a:pPr marL="514350" indent="-514350">
              <a:buAutoNum type="arabicPeriod"/>
            </a:pPr>
            <a:r>
              <a:rPr lang="en-US" altLang="zh-TW" sz="2400"/>
              <a:t>always feel safe when leaving the place</a:t>
            </a:r>
            <a:endParaRPr lang="zh-TW" altLang="en-US" sz="24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BF6DF5-4928-4565-9A2B-70984B71AB5D}"/>
              </a:ext>
            </a:extLst>
          </p:cNvPr>
          <p:cNvSpPr txBox="1"/>
          <p:nvPr/>
        </p:nvSpPr>
        <p:spPr>
          <a:xfrm>
            <a:off x="8686010" y="6125315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442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EF6398-E630-4F83-8003-A050E5B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endParaRPr lang="zh-TW" altLang="en-US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0873792-D455-44D5-BDDE-D04E0F16C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56556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AF00107D-AC91-4D43-A742-8EA3AD9C391C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34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78BDD-0892-4DB9-B67A-35933710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Video Demo</a:t>
            </a:r>
            <a:endParaRPr lang="zh-TW" alt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B64C9-E26F-448D-80AE-B2EF28C88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D0EAC2-FE1E-4B75-A776-C841989B9E9D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29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16910C1-2224-4503-A8F5-AA9F5B70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you can find this project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BACB4-5E5E-43FA-A3D1-E2352DCD4B85}"/>
              </a:ext>
            </a:extLst>
          </p:cNvPr>
          <p:cNvSpPr/>
          <p:nvPr/>
        </p:nvSpPr>
        <p:spPr>
          <a:xfrm>
            <a:off x="8322649" y="5269031"/>
            <a:ext cx="322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https://github.com/gPBL-2020-group-3/surveillance-camera-using-raspberry-pi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9FA418-DB4F-4C8D-8D4E-A1B89EFC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03"/>
          <a:stretch/>
        </p:blipFill>
        <p:spPr>
          <a:xfrm>
            <a:off x="1198987" y="2753936"/>
            <a:ext cx="6830937" cy="35506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A4336F5-330A-48EF-98AB-2AFA5644B669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869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85CF317-0126-41D2-B28E-6B9832BF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49900"/>
            <a:ext cx="4977976" cy="1116122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</a:t>
            </a:r>
            <a:endParaRPr lang="zh-TW" altLang="en-US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「embedded system」的圖片搜尋結果">
            <a:extLst>
              <a:ext uri="{FF2B5EF4-FFF2-40B4-BE49-F238E27FC236}">
                <a16:creationId xmlns:a16="http://schemas.microsoft.com/office/drawing/2014/main" id="{7F64C017-FC54-4233-86D8-A95FEB770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r="10250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內容版面配置區 2">
            <a:extLst>
              <a:ext uri="{FF2B5EF4-FFF2-40B4-BE49-F238E27FC236}">
                <a16:creationId xmlns:a16="http://schemas.microsoft.com/office/drawing/2014/main" id="{187CAA93-D27F-4A74-A997-F2DA16C97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632335"/>
              </p:ext>
            </p:extLst>
          </p:nvPr>
        </p:nvGraphicFramePr>
        <p:xfrm>
          <a:off x="5800012" y="1647094"/>
          <a:ext cx="5614875" cy="449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7582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3719C3-FF3F-47DA-A8A6-B593D4CC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!!!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574A7-6752-4A19-97D7-CAC83CC50CF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567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「smart security」的圖片搜尋結果">
            <a:extLst>
              <a:ext uri="{FF2B5EF4-FFF2-40B4-BE49-F238E27FC236}">
                <a16:creationId xmlns:a16="http://schemas.microsoft.com/office/drawing/2014/main" id="{A76275DE-30E6-46E2-BBA7-E1E71BD1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51"/>
            <a:ext cx="12191999" cy="68566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7EA47-D95D-455C-A5E3-DBC94A439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29908" b="-1"/>
          <a:stretch/>
        </p:blipFill>
        <p:spPr bwMode="auto">
          <a:xfrm>
            <a:off x="481768" y="1642500"/>
            <a:ext cx="3537345" cy="29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andorid with raspi for security camera」的圖片搜尋結果">
            <a:extLst>
              <a:ext uri="{FF2B5EF4-FFF2-40B4-BE49-F238E27FC236}">
                <a16:creationId xmlns:a16="http://schemas.microsoft.com/office/drawing/2014/main" id="{ABA1244F-D942-41D5-A936-7EB89CED7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3" b="-3"/>
          <a:stretch/>
        </p:blipFill>
        <p:spPr bwMode="auto">
          <a:xfrm>
            <a:off x="4332312" y="1678166"/>
            <a:ext cx="3517120" cy="29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D54E039-FDAB-4E5F-80B5-F3D3DB7D9C5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EA8529-80CD-4434-B450-C385166BD511}"/>
              </a:ext>
            </a:extLst>
          </p:cNvPr>
          <p:cNvSpPr txBox="1"/>
          <p:nvPr/>
        </p:nvSpPr>
        <p:spPr>
          <a:xfrm>
            <a:off x="855191" y="4883302"/>
            <a:ext cx="278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Surveillance camera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5CCBDC-1EAE-429E-AB4E-EDC449B7D4B2}"/>
              </a:ext>
            </a:extLst>
          </p:cNvPr>
          <p:cNvSpPr txBox="1"/>
          <p:nvPr/>
        </p:nvSpPr>
        <p:spPr>
          <a:xfrm>
            <a:off x="4400059" y="4883302"/>
            <a:ext cx="336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detection sensor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4179FC-0C51-462D-A1F6-DE684CBDA6E5}"/>
              </a:ext>
            </a:extLst>
          </p:cNvPr>
          <p:cNvSpPr txBox="1"/>
          <p:nvPr/>
        </p:nvSpPr>
        <p:spPr>
          <a:xfrm>
            <a:off x="8271142" y="4884298"/>
            <a:ext cx="336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picture to cloud and notify to user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78E3EB2-231E-4343-AF67-29DD0040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932" y="1678166"/>
            <a:ext cx="3671302" cy="2940989"/>
          </a:xfrm>
          <a:prstGeom prst="rect">
            <a:avLst/>
          </a:prstGeom>
        </p:spPr>
      </p:pic>
      <p:pic>
        <p:nvPicPr>
          <p:cNvPr id="14" name="コンテンツ プレースホルダー 3">
            <a:extLst>
              <a:ext uri="{FF2B5EF4-FFF2-40B4-BE49-F238E27FC236}">
                <a16:creationId xmlns:a16="http://schemas.microsoft.com/office/drawing/2014/main" id="{FE50D9D2-8992-433C-9644-F945B8DB05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24598" b="1465"/>
          <a:stretch/>
        </p:blipFill>
        <p:spPr>
          <a:xfrm>
            <a:off x="4400060" y="2857333"/>
            <a:ext cx="2183500" cy="159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FDFAD86F-390A-4A92-8538-AB40E1E6287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Idea</a:t>
            </a:r>
          </a:p>
        </p:txBody>
      </p:sp>
    </p:spTree>
    <p:extLst>
      <p:ext uri="{BB962C8B-B14F-4D97-AF65-F5344CB8AC3E}">
        <p14:creationId xmlns:p14="http://schemas.microsoft.com/office/powerpoint/2010/main" val="18906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security system」的圖片搜尋結果">
            <a:extLst>
              <a:ext uri="{FF2B5EF4-FFF2-40B4-BE49-F238E27FC236}">
                <a16:creationId xmlns:a16="http://schemas.microsoft.com/office/drawing/2014/main" id="{933DF3E3-48AB-4E6A-8AAE-C6E1288C8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" r="-11"/>
          <a:stretch/>
        </p:blipFill>
        <p:spPr bwMode="auto">
          <a:xfrm>
            <a:off x="10035" y="-10"/>
            <a:ext cx="12181965" cy="69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AEB29-BCF5-425E-AF36-4E9750B8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490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Diagram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321649-1F84-43C6-A9AB-E1B1C8A77AD4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2059A4B-D10C-493C-90E6-DE484DB8F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2" t="11040" r="9236"/>
          <a:stretch/>
        </p:blipFill>
        <p:spPr>
          <a:xfrm>
            <a:off x="1461052" y="1451149"/>
            <a:ext cx="9039178" cy="490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03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  <a:endParaRPr kumimoji="1" lang="ja-JP" altLang="en-US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33661" y="801866"/>
            <a:ext cx="5462997" cy="5230634"/>
          </a:xfrm>
        </p:spPr>
        <p:txBody>
          <a:bodyPr anchor="ctr"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Server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Detector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to cloud storage (Dropbox)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351679-24BE-4B1E-9BB6-9C450857B689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49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0EECED0-3796-4655-BBAB-753F56BCE407}"/>
              </a:ext>
            </a:extLst>
          </p:cNvPr>
          <p:cNvSpPr txBox="1">
            <a:spLocks/>
          </p:cNvSpPr>
          <p:nvPr/>
        </p:nvSpPr>
        <p:spPr>
          <a:xfrm>
            <a:off x="1179576" y="822960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4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server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82B001-CD2E-4E57-8F01-B242B6B51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7161" y="3805104"/>
            <a:ext cx="2912166" cy="13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8E599B-BEC0-4F8E-9155-5BD186388D2D}"/>
              </a:ext>
            </a:extLst>
          </p:cNvPr>
          <p:cNvSpPr/>
          <p:nvPr/>
        </p:nvSpPr>
        <p:spPr>
          <a:xfrm>
            <a:off x="4575257" y="2943264"/>
            <a:ext cx="6812071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called a micro framework because it does not require particular tools or libraries. It has no database abstraction layer, form validation, or any other components.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Flask supports extensions that can add application features as if they were implemented in Flask itself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E32992-A6DE-433C-8629-B469AAC62FFD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769449-87F2-4D32-903A-2DD8A96CA08A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135105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8F05271-CF04-44A7-92D6-2A558744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Detector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59918BA8-8EA9-44AB-82A6-81A765E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43" y="3639743"/>
            <a:ext cx="4171598" cy="233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993EE9-23BE-4C6A-93B4-584FFBF2236E}"/>
              </a:ext>
            </a:extLst>
          </p:cNvPr>
          <p:cNvSpPr txBox="1"/>
          <p:nvPr/>
        </p:nvSpPr>
        <p:spPr>
          <a:xfrm>
            <a:off x="1483403" y="2844225"/>
            <a:ext cx="370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the motion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6C6EBB-8993-4C13-9F26-AB5F4AB92A9D}"/>
              </a:ext>
            </a:extLst>
          </p:cNvPr>
          <p:cNvSpPr txBox="1"/>
          <p:nvPr/>
        </p:nvSpPr>
        <p:spPr>
          <a:xfrm>
            <a:off x="7338122" y="2844224"/>
            <a:ext cx="270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a photo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図 5">
            <a:extLst>
              <a:ext uri="{FF2B5EF4-FFF2-40B4-BE49-F238E27FC236}">
                <a16:creationId xmlns:a16="http://schemas.microsoft.com/office/drawing/2014/main" id="{1C7753ED-798F-4C26-AB01-1AF8D6E21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9" y="3580616"/>
            <a:ext cx="3260522" cy="2450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矢印 4">
            <a:extLst>
              <a:ext uri="{FF2B5EF4-FFF2-40B4-BE49-F238E27FC236}">
                <a16:creationId xmlns:a16="http://schemas.microsoft.com/office/drawing/2014/main" id="{5460257E-71EF-44E0-8CF5-3E207ED8B3CC}"/>
              </a:ext>
            </a:extLst>
          </p:cNvPr>
          <p:cNvSpPr/>
          <p:nvPr/>
        </p:nvSpPr>
        <p:spPr>
          <a:xfrm>
            <a:off x="5845528" y="4425871"/>
            <a:ext cx="1044491" cy="474120"/>
          </a:xfrm>
          <a:prstGeom prst="rightArrow">
            <a:avLst>
              <a:gd name="adj1" fmla="val 50000"/>
              <a:gd name="adj2" fmla="val 9847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86FBF0-1FE7-4F60-A8BA-D6DD4D47998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AF4CDF7-37A4-4B3A-9AA7-98E70346AD9C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395867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981108-498B-4809-A9FD-93BEB68D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</a:t>
            </a:r>
            <a:endParaRPr lang="zh-TW" altLang="en-US" sz="400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D8F8BE40-1E98-4412-9D27-6531F7D99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60" y="2869141"/>
            <a:ext cx="4323223" cy="31621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右矢印 5">
            <a:extLst>
              <a:ext uri="{FF2B5EF4-FFF2-40B4-BE49-F238E27FC236}">
                <a16:creationId xmlns:a16="http://schemas.microsoft.com/office/drawing/2014/main" id="{BC5A840A-9F1F-4C58-A0D7-50D75F85ED84}"/>
              </a:ext>
            </a:extLst>
          </p:cNvPr>
          <p:cNvSpPr/>
          <p:nvPr/>
        </p:nvSpPr>
        <p:spPr>
          <a:xfrm>
            <a:off x="3399184" y="4015922"/>
            <a:ext cx="1352022" cy="720437"/>
          </a:xfrm>
          <a:prstGeom prst="rightArrow">
            <a:avLst>
              <a:gd name="adj1" fmla="val 50000"/>
              <a:gd name="adj2" fmla="val 10794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2F5BE-54B7-49DA-AE84-A6B51B3469AD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DBE126-46CB-45AC-92B4-C466A2636F26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3860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E59B89-7949-49C0-A549-FDB43790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to Cloud storage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09449D77-27B3-4719-80CA-A4DC0B56D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 r="28204" b="14204"/>
          <a:stretch/>
        </p:blipFill>
        <p:spPr>
          <a:xfrm>
            <a:off x="4944198" y="2753936"/>
            <a:ext cx="4950503" cy="3415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右矢印 4">
            <a:extLst>
              <a:ext uri="{FF2B5EF4-FFF2-40B4-BE49-F238E27FC236}">
                <a16:creationId xmlns:a16="http://schemas.microsoft.com/office/drawing/2014/main" id="{8338175C-DF04-4C35-9DF0-0852AC2D1E51}"/>
              </a:ext>
            </a:extLst>
          </p:cNvPr>
          <p:cNvSpPr/>
          <p:nvPr/>
        </p:nvSpPr>
        <p:spPr>
          <a:xfrm>
            <a:off x="2890733" y="4104065"/>
            <a:ext cx="1391478" cy="745084"/>
          </a:xfrm>
          <a:prstGeom prst="rightArrow">
            <a:avLst>
              <a:gd name="adj1" fmla="val 50000"/>
              <a:gd name="adj2" fmla="val 9533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85AB83-21DA-4C58-AEEE-0F1FF6AB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97" y="5260148"/>
            <a:ext cx="558678" cy="5586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FE62C7-52B4-4126-A5F7-C1F665D16EEB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78B9D2-8219-40B3-9CF3-B1561E7BCCE0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244279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342</Words>
  <Application>Microsoft Office PowerPoint</Application>
  <PresentationFormat>寬螢幕</PresentationFormat>
  <Paragraphs>83</Paragraphs>
  <Slides>20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Wingdings</vt:lpstr>
      <vt:lpstr>Office 佈景主題</vt:lpstr>
      <vt:lpstr>PowerPoint 簡報</vt:lpstr>
      <vt:lpstr>Outline </vt:lpstr>
      <vt:lpstr>PowerPoint 簡報</vt:lpstr>
      <vt:lpstr>Block Diagram</vt:lpstr>
      <vt:lpstr>Embedded System</vt:lpstr>
      <vt:lpstr>PowerPoint 簡報</vt:lpstr>
      <vt:lpstr>Motion Detector</vt:lpstr>
      <vt:lpstr>Notification</vt:lpstr>
      <vt:lpstr>Upload to Cloud storage</vt:lpstr>
      <vt:lpstr>Android part</vt:lpstr>
      <vt:lpstr>PowerPoint 簡報</vt:lpstr>
      <vt:lpstr>PowerPoint 簡報</vt:lpstr>
      <vt:lpstr>PowerPoint 簡報</vt:lpstr>
      <vt:lpstr>PowerPoint 簡報</vt:lpstr>
      <vt:lpstr>PowerPoint 簡報</vt:lpstr>
      <vt:lpstr>The Function</vt:lpstr>
      <vt:lpstr>Disadvantage</vt:lpstr>
      <vt:lpstr>Video Demo</vt:lpstr>
      <vt:lpstr>Where you can find this project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haryanto</dc:creator>
  <cp:lastModifiedBy>haryanto</cp:lastModifiedBy>
  <cp:revision>2</cp:revision>
  <dcterms:created xsi:type="dcterms:W3CDTF">2020-02-25T17:04:06Z</dcterms:created>
  <dcterms:modified xsi:type="dcterms:W3CDTF">2020-02-25T17:17:12Z</dcterms:modified>
</cp:coreProperties>
</file>